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10692000" cx="7560000"/>
  <p:notesSz cx="6858000" cy="9144000"/>
  <p:embeddedFontLst>
    <p:embeddedFont>
      <p:font typeface="Raleway"/>
      <p:regular r:id="rId9"/>
      <p:bold r:id="rId10"/>
      <p:italic r:id="rId11"/>
      <p:boldItalic r:id="rId12"/>
    </p:embeddedFont>
    <p:embeddedFont>
      <p:font typeface="Raleway SemiBold"/>
      <p:regular r:id="rId13"/>
      <p:bold r:id="rId14"/>
      <p:italic r:id="rId15"/>
      <p:boldItalic r:id="rId16"/>
    </p:embeddedFont>
    <p:embeddedFont>
      <p:font typeface="Lora"/>
      <p:regular r:id="rId17"/>
      <p:bold r:id="rId18"/>
      <p:italic r:id="rId19"/>
      <p:boldItalic r:id="rId20"/>
    </p:embeddedFont>
    <p:embeddedFont>
      <p:font typeface="Raleway Medium"/>
      <p:regular r:id="rId21"/>
      <p:bold r:id="rId22"/>
      <p:italic r:id="rId23"/>
      <p:boldItalic r:id="rId24"/>
    </p:embeddedFont>
    <p:embeddedFont>
      <p:font typeface="Allison"/>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27">
          <p15:clr>
            <a:srgbClr val="747775"/>
          </p15:clr>
        </p15:guide>
        <p15:guide id="2" pos="2551">
          <p15:clr>
            <a:srgbClr val="747775"/>
          </p15:clr>
        </p15:guide>
        <p15:guide id="3" pos="4535">
          <p15:clr>
            <a:srgbClr val="747775"/>
          </p15:clr>
        </p15:guide>
        <p15:guide id="4" orient="horz" pos="283">
          <p15:clr>
            <a:srgbClr val="747775"/>
          </p15:clr>
        </p15:guide>
        <p15:guide id="5" pos="2757">
          <p15:clr>
            <a:srgbClr val="747775"/>
          </p15:clr>
        </p15:guide>
        <p15:guide id="6" pos="4309">
          <p15:clr>
            <a:srgbClr val="747775"/>
          </p15:clr>
        </p15:guide>
        <p15:guide id="7" orient="horz" pos="23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p:guide pos="2551"/>
        <p:guide pos="4535"/>
        <p:guide pos="283" orient="horz"/>
        <p:guide pos="2757"/>
        <p:guide pos="4309"/>
        <p:guide pos="232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ra-boldItalic.fntdata"/><Relationship Id="rId22" Type="http://schemas.openxmlformats.org/officeDocument/2006/relationships/font" Target="fonts/RalewayMedium-bold.fntdata"/><Relationship Id="rId21" Type="http://schemas.openxmlformats.org/officeDocument/2006/relationships/font" Target="fonts/RalewayMedium-regular.fntdata"/><Relationship Id="rId24" Type="http://schemas.openxmlformats.org/officeDocument/2006/relationships/font" Target="fonts/RalewayMedium-boldItalic.fntdata"/><Relationship Id="rId23" Type="http://schemas.openxmlformats.org/officeDocument/2006/relationships/font" Target="fonts/Raleway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aleway-regular.fntdata"/><Relationship Id="rId25" Type="http://schemas.openxmlformats.org/officeDocument/2006/relationships/font" Target="fonts/Allison-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Raleway-italic.fntdata"/><Relationship Id="rId10" Type="http://schemas.openxmlformats.org/officeDocument/2006/relationships/font" Target="fonts/Raleway-bold.fntdata"/><Relationship Id="rId13" Type="http://schemas.openxmlformats.org/officeDocument/2006/relationships/font" Target="fonts/RalewaySemiBold-regular.fntdata"/><Relationship Id="rId12" Type="http://schemas.openxmlformats.org/officeDocument/2006/relationships/font" Target="fonts/Raleway-boldItalic.fntdata"/><Relationship Id="rId15" Type="http://schemas.openxmlformats.org/officeDocument/2006/relationships/font" Target="fonts/RalewaySemiBold-italic.fntdata"/><Relationship Id="rId14" Type="http://schemas.openxmlformats.org/officeDocument/2006/relationships/font" Target="fonts/RalewaySemiBold-bold.fntdata"/><Relationship Id="rId17" Type="http://schemas.openxmlformats.org/officeDocument/2006/relationships/font" Target="fonts/Lora-regular.fntdata"/><Relationship Id="rId16" Type="http://schemas.openxmlformats.org/officeDocument/2006/relationships/font" Target="fonts/RalewaySemiBold-boldItalic.fntdata"/><Relationship Id="rId19" Type="http://schemas.openxmlformats.org/officeDocument/2006/relationships/font" Target="fonts/Lora-italic.fntdata"/><Relationship Id="rId18" Type="http://schemas.openxmlformats.org/officeDocument/2006/relationships/font" Target="fonts/Lor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eb438fe2a9_0_3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eb438fe2a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eb438fe2a9_0_8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eb438fe2a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369100" y="442525"/>
            <a:ext cx="6831000" cy="5167800"/>
          </a:xfrm>
          <a:prstGeom prst="rect">
            <a:avLst/>
          </a:prstGeom>
          <a:noFill/>
          <a:ln cap="flat" cmpd="sng" w="19050">
            <a:solidFill>
              <a:srgbClr val="F0EF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nvSpPr>
        <p:spPr>
          <a:xfrm>
            <a:off x="4369515" y="552839"/>
            <a:ext cx="2870400" cy="1352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uk" sz="4100">
                <a:solidFill>
                  <a:schemeClr val="dk1"/>
                </a:solidFill>
                <a:latin typeface="Lora"/>
                <a:ea typeface="Lora"/>
                <a:cs typeface="Lora"/>
                <a:sym typeface="Lora"/>
              </a:rPr>
              <a:t>Kristina</a:t>
            </a:r>
            <a:endParaRPr sz="41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uk" sz="4100">
                <a:solidFill>
                  <a:schemeClr val="dk1"/>
                </a:solidFill>
                <a:latin typeface="Lora"/>
                <a:ea typeface="Lora"/>
                <a:cs typeface="Lora"/>
                <a:sym typeface="Lora"/>
              </a:rPr>
              <a:t>Trantow</a:t>
            </a:r>
            <a:endParaRPr sz="4100">
              <a:solidFill>
                <a:schemeClr val="dk1"/>
              </a:solidFill>
              <a:latin typeface="Lora"/>
              <a:ea typeface="Lora"/>
              <a:cs typeface="Lora"/>
              <a:sym typeface="Lora"/>
            </a:endParaRPr>
          </a:p>
          <a:p>
            <a:pPr indent="0" lvl="0" marL="0" rtl="0" algn="l">
              <a:spcBef>
                <a:spcPts val="0"/>
              </a:spcBef>
              <a:spcAft>
                <a:spcPts val="0"/>
              </a:spcAft>
              <a:buNone/>
            </a:pPr>
            <a:r>
              <a:t/>
            </a:r>
            <a:endParaRPr sz="4100">
              <a:solidFill>
                <a:schemeClr val="dk1"/>
              </a:solidFill>
              <a:latin typeface="Lora"/>
              <a:ea typeface="Lora"/>
              <a:cs typeface="Lora"/>
              <a:sym typeface="Lora"/>
            </a:endParaRPr>
          </a:p>
        </p:txBody>
      </p:sp>
      <p:sp>
        <p:nvSpPr>
          <p:cNvPr id="56" name="Google Shape;56;p13"/>
          <p:cNvSpPr txBox="1"/>
          <p:nvPr/>
        </p:nvSpPr>
        <p:spPr>
          <a:xfrm>
            <a:off x="4376175" y="1898350"/>
            <a:ext cx="24579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100">
                <a:solidFill>
                  <a:schemeClr val="dk1"/>
                </a:solidFill>
                <a:latin typeface="Raleway"/>
                <a:ea typeface="Raleway"/>
                <a:cs typeface="Raleway"/>
                <a:sym typeface="Raleway"/>
              </a:rPr>
              <a:t>AEA / SAG - AFTRA</a:t>
            </a:r>
            <a:endParaRPr sz="1100">
              <a:solidFill>
                <a:schemeClr val="dk1"/>
              </a:solidFill>
              <a:latin typeface="Raleway"/>
              <a:ea typeface="Raleway"/>
              <a:cs typeface="Raleway"/>
              <a:sym typeface="Raleway"/>
            </a:endParaRPr>
          </a:p>
        </p:txBody>
      </p:sp>
      <p:cxnSp>
        <p:nvCxnSpPr>
          <p:cNvPr id="57" name="Google Shape;57;p13"/>
          <p:cNvCxnSpPr/>
          <p:nvPr/>
        </p:nvCxnSpPr>
        <p:spPr>
          <a:xfrm>
            <a:off x="4382825" y="2337950"/>
            <a:ext cx="2457900" cy="0"/>
          </a:xfrm>
          <a:prstGeom prst="straightConnector1">
            <a:avLst/>
          </a:prstGeom>
          <a:noFill/>
          <a:ln cap="flat" cmpd="sng" w="9525">
            <a:solidFill>
              <a:srgbClr val="CECFC7"/>
            </a:solidFill>
            <a:prstDash val="solid"/>
            <a:round/>
            <a:headEnd len="med" w="med" type="none"/>
            <a:tailEnd len="med" w="med" type="none"/>
          </a:ln>
        </p:spPr>
      </p:cxnSp>
      <p:cxnSp>
        <p:nvCxnSpPr>
          <p:cNvPr id="58" name="Google Shape;58;p13"/>
          <p:cNvCxnSpPr/>
          <p:nvPr/>
        </p:nvCxnSpPr>
        <p:spPr>
          <a:xfrm>
            <a:off x="4382825" y="4176325"/>
            <a:ext cx="2457900" cy="0"/>
          </a:xfrm>
          <a:prstGeom prst="straightConnector1">
            <a:avLst/>
          </a:prstGeom>
          <a:noFill/>
          <a:ln cap="flat" cmpd="sng" w="9525">
            <a:solidFill>
              <a:srgbClr val="CECFC7"/>
            </a:solidFill>
            <a:prstDash val="solid"/>
            <a:round/>
            <a:headEnd len="med" w="med" type="none"/>
            <a:tailEnd len="med" w="med" type="none"/>
          </a:ln>
        </p:spPr>
      </p:cxnSp>
      <p:pic>
        <p:nvPicPr>
          <p:cNvPr id="59" name="Google Shape;59;p13"/>
          <p:cNvPicPr preferRelativeResize="0"/>
          <p:nvPr/>
        </p:nvPicPr>
        <p:blipFill rotWithShape="1">
          <a:blip r:embed="rId3">
            <a:alphaModFix/>
          </a:blip>
          <a:srcRect b="29230" l="21964" r="17678" t="14536"/>
          <a:stretch/>
        </p:blipFill>
        <p:spPr>
          <a:xfrm>
            <a:off x="360000" y="450000"/>
            <a:ext cx="3690001" cy="5157852"/>
          </a:xfrm>
          <a:prstGeom prst="rect">
            <a:avLst/>
          </a:prstGeom>
          <a:noFill/>
          <a:ln cap="flat" cmpd="sng" w="19050">
            <a:solidFill>
              <a:srgbClr val="F0EFEB"/>
            </a:solidFill>
            <a:prstDash val="solid"/>
            <a:round/>
            <a:headEnd len="sm" w="sm" type="none"/>
            <a:tailEnd len="sm" w="sm" type="none"/>
          </a:ln>
        </p:spPr>
      </p:pic>
      <p:grpSp>
        <p:nvGrpSpPr>
          <p:cNvPr id="60" name="Google Shape;60;p13"/>
          <p:cNvGrpSpPr/>
          <p:nvPr/>
        </p:nvGrpSpPr>
        <p:grpSpPr>
          <a:xfrm>
            <a:off x="359994" y="5910650"/>
            <a:ext cx="6832681" cy="323100"/>
            <a:chOff x="359994" y="5910650"/>
            <a:chExt cx="6832681" cy="323100"/>
          </a:xfrm>
        </p:grpSpPr>
        <p:sp>
          <p:nvSpPr>
            <p:cNvPr id="61" name="Google Shape;61;p13"/>
            <p:cNvSpPr txBox="1"/>
            <p:nvPr/>
          </p:nvSpPr>
          <p:spPr>
            <a:xfrm>
              <a:off x="359994" y="5910650"/>
              <a:ext cx="11712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100">
                  <a:solidFill>
                    <a:schemeClr val="dk1"/>
                  </a:solidFill>
                  <a:latin typeface="Lora"/>
                  <a:ea typeface="Lora"/>
                  <a:cs typeface="Lora"/>
                  <a:sym typeface="Lora"/>
                </a:rPr>
                <a:t>Theatre</a:t>
              </a:r>
              <a:endParaRPr sz="2100">
                <a:solidFill>
                  <a:schemeClr val="dk1"/>
                </a:solidFill>
                <a:latin typeface="Lora"/>
                <a:ea typeface="Lora"/>
                <a:cs typeface="Lora"/>
                <a:sym typeface="Lora"/>
              </a:endParaRPr>
            </a:p>
          </p:txBody>
        </p:sp>
        <p:cxnSp>
          <p:nvCxnSpPr>
            <p:cNvPr id="62" name="Google Shape;62;p13"/>
            <p:cNvCxnSpPr/>
            <p:nvPr/>
          </p:nvCxnSpPr>
          <p:spPr>
            <a:xfrm>
              <a:off x="1566475" y="6116350"/>
              <a:ext cx="5626200" cy="0"/>
            </a:xfrm>
            <a:prstGeom prst="straightConnector1">
              <a:avLst/>
            </a:prstGeom>
            <a:noFill/>
            <a:ln cap="flat" cmpd="sng" w="9525">
              <a:solidFill>
                <a:srgbClr val="CECFC7"/>
              </a:solidFill>
              <a:prstDash val="solid"/>
              <a:round/>
              <a:headEnd len="med" w="med" type="oval"/>
              <a:tailEnd len="med" w="med" type="none"/>
            </a:ln>
          </p:spPr>
        </p:cxnSp>
      </p:grpSp>
      <p:grpSp>
        <p:nvGrpSpPr>
          <p:cNvPr id="63" name="Google Shape;63;p13"/>
          <p:cNvGrpSpPr/>
          <p:nvPr/>
        </p:nvGrpSpPr>
        <p:grpSpPr>
          <a:xfrm>
            <a:off x="360005" y="9061225"/>
            <a:ext cx="6832545" cy="323100"/>
            <a:chOff x="360005" y="9061225"/>
            <a:chExt cx="6832545" cy="323100"/>
          </a:xfrm>
        </p:grpSpPr>
        <p:sp>
          <p:nvSpPr>
            <p:cNvPr id="64" name="Google Shape;64;p13"/>
            <p:cNvSpPr txBox="1"/>
            <p:nvPr/>
          </p:nvSpPr>
          <p:spPr>
            <a:xfrm>
              <a:off x="360005" y="9061225"/>
              <a:ext cx="22578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100">
                  <a:solidFill>
                    <a:schemeClr val="dk1"/>
                  </a:solidFill>
                  <a:latin typeface="Lora"/>
                  <a:ea typeface="Lora"/>
                  <a:cs typeface="Lora"/>
                  <a:sym typeface="Lora"/>
                </a:rPr>
                <a:t>Film &amp; Television</a:t>
              </a:r>
              <a:endParaRPr sz="2100">
                <a:solidFill>
                  <a:schemeClr val="dk1"/>
                </a:solidFill>
                <a:latin typeface="Lora"/>
                <a:ea typeface="Lora"/>
                <a:cs typeface="Lora"/>
                <a:sym typeface="Lora"/>
              </a:endParaRPr>
            </a:p>
          </p:txBody>
        </p:sp>
        <p:cxnSp>
          <p:nvCxnSpPr>
            <p:cNvPr id="65" name="Google Shape;65;p13"/>
            <p:cNvCxnSpPr/>
            <p:nvPr/>
          </p:nvCxnSpPr>
          <p:spPr>
            <a:xfrm>
              <a:off x="2730950" y="9266925"/>
              <a:ext cx="4461600" cy="0"/>
            </a:xfrm>
            <a:prstGeom prst="straightConnector1">
              <a:avLst/>
            </a:prstGeom>
            <a:noFill/>
            <a:ln cap="flat" cmpd="sng" w="9525">
              <a:solidFill>
                <a:srgbClr val="CECFC7"/>
              </a:solidFill>
              <a:prstDash val="solid"/>
              <a:round/>
              <a:headEnd len="med" w="med" type="oval"/>
              <a:tailEnd len="med" w="med" type="none"/>
            </a:ln>
          </p:spPr>
        </p:cxnSp>
      </p:grpSp>
      <p:grpSp>
        <p:nvGrpSpPr>
          <p:cNvPr id="66" name="Google Shape;66;p13"/>
          <p:cNvGrpSpPr/>
          <p:nvPr/>
        </p:nvGrpSpPr>
        <p:grpSpPr>
          <a:xfrm>
            <a:off x="4370024" y="2512033"/>
            <a:ext cx="2166300" cy="1401599"/>
            <a:chOff x="5239294" y="434925"/>
            <a:chExt cx="2166300" cy="1401599"/>
          </a:xfrm>
        </p:grpSpPr>
        <p:sp>
          <p:nvSpPr>
            <p:cNvPr id="67" name="Google Shape;67;p13"/>
            <p:cNvSpPr txBox="1"/>
            <p:nvPr/>
          </p:nvSpPr>
          <p:spPr>
            <a:xfrm>
              <a:off x="5239294" y="434925"/>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lang="uk" sz="1200">
                  <a:solidFill>
                    <a:schemeClr val="dk1"/>
                  </a:solidFill>
                  <a:latin typeface="Raleway"/>
                  <a:ea typeface="Raleway"/>
                  <a:cs typeface="Raleway"/>
                  <a:sym typeface="Raleway"/>
                </a:rPr>
                <a:t>Elisabeth McDermott</a:t>
              </a:r>
              <a:endParaRPr sz="1200">
                <a:solidFill>
                  <a:schemeClr val="dk1"/>
                </a:solidFill>
                <a:latin typeface="Raleway"/>
                <a:ea typeface="Raleway"/>
                <a:cs typeface="Raleway"/>
                <a:sym typeface="Raleway"/>
              </a:endParaRPr>
            </a:p>
          </p:txBody>
        </p:sp>
        <p:sp>
          <p:nvSpPr>
            <p:cNvPr id="68" name="Google Shape;68;p13"/>
            <p:cNvSpPr txBox="1"/>
            <p:nvPr/>
          </p:nvSpPr>
          <p:spPr>
            <a:xfrm>
              <a:off x="5239294" y="739125"/>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lang="uk" sz="1200">
                  <a:solidFill>
                    <a:schemeClr val="dk1"/>
                  </a:solidFill>
                  <a:latin typeface="Raleway"/>
                  <a:ea typeface="Raleway"/>
                  <a:cs typeface="Raleway"/>
                  <a:sym typeface="Raleway"/>
                </a:rPr>
                <a:t>Agency Camera &amp; Action</a:t>
              </a:r>
              <a:endParaRPr sz="1200">
                <a:solidFill>
                  <a:schemeClr val="dk1"/>
                </a:solidFill>
                <a:latin typeface="Raleway"/>
                <a:ea typeface="Raleway"/>
                <a:cs typeface="Raleway"/>
                <a:sym typeface="Raleway"/>
              </a:endParaRPr>
            </a:p>
          </p:txBody>
        </p:sp>
        <p:sp>
          <p:nvSpPr>
            <p:cNvPr id="69" name="Google Shape;69;p13"/>
            <p:cNvSpPr txBox="1"/>
            <p:nvPr/>
          </p:nvSpPr>
          <p:spPr>
            <a:xfrm>
              <a:off x="5239294" y="1043325"/>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b="1" lang="uk" sz="1200">
                  <a:solidFill>
                    <a:schemeClr val="dk1"/>
                  </a:solidFill>
                  <a:latin typeface="Raleway"/>
                  <a:ea typeface="Raleway"/>
                  <a:cs typeface="Raleway"/>
                  <a:sym typeface="Raleway"/>
                </a:rPr>
                <a:t>T:</a:t>
              </a:r>
              <a:r>
                <a:rPr lang="uk" sz="1200">
                  <a:solidFill>
                    <a:schemeClr val="dk1"/>
                  </a:solidFill>
                  <a:latin typeface="Raleway"/>
                  <a:ea typeface="Raleway"/>
                  <a:cs typeface="Raleway"/>
                  <a:sym typeface="Raleway"/>
                </a:rPr>
                <a:t> 123-4567-890</a:t>
              </a:r>
              <a:endParaRPr sz="1200">
                <a:solidFill>
                  <a:schemeClr val="dk1"/>
                </a:solidFill>
                <a:latin typeface="Raleway"/>
                <a:ea typeface="Raleway"/>
                <a:cs typeface="Raleway"/>
                <a:sym typeface="Raleway"/>
              </a:endParaRPr>
            </a:p>
          </p:txBody>
        </p:sp>
        <p:sp>
          <p:nvSpPr>
            <p:cNvPr id="70" name="Google Shape;70;p13"/>
            <p:cNvSpPr txBox="1"/>
            <p:nvPr/>
          </p:nvSpPr>
          <p:spPr>
            <a:xfrm>
              <a:off x="5239294" y="1347524"/>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b="1" lang="uk" sz="1200">
                  <a:solidFill>
                    <a:schemeClr val="dk1"/>
                  </a:solidFill>
                  <a:latin typeface="Raleway"/>
                  <a:ea typeface="Raleway"/>
                  <a:cs typeface="Raleway"/>
                  <a:sym typeface="Raleway"/>
                </a:rPr>
                <a:t>M:</a:t>
              </a:r>
              <a:r>
                <a:rPr lang="uk" sz="1200">
                  <a:solidFill>
                    <a:schemeClr val="dk1"/>
                  </a:solidFill>
                  <a:latin typeface="Raleway"/>
                  <a:ea typeface="Raleway"/>
                  <a:cs typeface="Raleway"/>
                  <a:sym typeface="Raleway"/>
                </a:rPr>
                <a:t> myagent@mail.com</a:t>
              </a:r>
              <a:endParaRPr sz="1200">
                <a:solidFill>
                  <a:schemeClr val="dk1"/>
                </a:solidFill>
                <a:latin typeface="Raleway"/>
                <a:ea typeface="Raleway"/>
                <a:cs typeface="Raleway"/>
                <a:sym typeface="Raleway"/>
              </a:endParaRPr>
            </a:p>
          </p:txBody>
        </p:sp>
        <p:sp>
          <p:nvSpPr>
            <p:cNvPr id="71" name="Google Shape;71;p13"/>
            <p:cNvSpPr txBox="1"/>
            <p:nvPr/>
          </p:nvSpPr>
          <p:spPr>
            <a:xfrm>
              <a:off x="5239294" y="1651724"/>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b="1" lang="uk" sz="1200">
                  <a:solidFill>
                    <a:schemeClr val="dk1"/>
                  </a:solidFill>
                  <a:latin typeface="Raleway"/>
                  <a:ea typeface="Raleway"/>
                  <a:cs typeface="Raleway"/>
                  <a:sym typeface="Raleway"/>
                </a:rPr>
                <a:t>S:</a:t>
              </a:r>
              <a:r>
                <a:rPr lang="uk" sz="1200">
                  <a:solidFill>
                    <a:schemeClr val="dk1"/>
                  </a:solidFill>
                  <a:latin typeface="Raleway"/>
                  <a:ea typeface="Raleway"/>
                  <a:cs typeface="Raleway"/>
                  <a:sym typeface="Raleway"/>
                </a:rPr>
                <a:t> agencycameraaction.com</a:t>
              </a:r>
              <a:endParaRPr sz="1200">
                <a:solidFill>
                  <a:schemeClr val="dk1"/>
                </a:solidFill>
                <a:latin typeface="Raleway"/>
                <a:ea typeface="Raleway"/>
                <a:cs typeface="Raleway"/>
                <a:sym typeface="Raleway"/>
              </a:endParaRPr>
            </a:p>
          </p:txBody>
        </p:sp>
      </p:grpSp>
      <p:grpSp>
        <p:nvGrpSpPr>
          <p:cNvPr id="72" name="Google Shape;72;p13"/>
          <p:cNvGrpSpPr/>
          <p:nvPr/>
        </p:nvGrpSpPr>
        <p:grpSpPr>
          <a:xfrm>
            <a:off x="4382825" y="4345746"/>
            <a:ext cx="2457900" cy="1069813"/>
            <a:chOff x="4382825" y="4345746"/>
            <a:chExt cx="2457900" cy="1069813"/>
          </a:xfrm>
        </p:grpSpPr>
        <p:sp>
          <p:nvSpPr>
            <p:cNvPr id="73" name="Google Shape;73;p13"/>
            <p:cNvSpPr txBox="1"/>
            <p:nvPr/>
          </p:nvSpPr>
          <p:spPr>
            <a:xfrm>
              <a:off x="4382825" y="4345746"/>
              <a:ext cx="2457900" cy="1692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b="1" lang="uk" sz="1100">
                  <a:solidFill>
                    <a:schemeClr val="dk1"/>
                  </a:solidFill>
                  <a:latin typeface="Raleway"/>
                  <a:ea typeface="Raleway"/>
                  <a:cs typeface="Raleway"/>
                  <a:sym typeface="Raleway"/>
                </a:rPr>
                <a:t>Height:</a:t>
              </a:r>
              <a:r>
                <a:rPr lang="uk" sz="1100">
                  <a:solidFill>
                    <a:schemeClr val="dk1"/>
                  </a:solidFill>
                  <a:latin typeface="Raleway"/>
                  <a:ea typeface="Raleway"/>
                  <a:cs typeface="Raleway"/>
                  <a:sym typeface="Raleway"/>
                </a:rPr>
                <a:t>  5.6 (168cm)</a:t>
              </a:r>
              <a:endParaRPr sz="1100">
                <a:solidFill>
                  <a:schemeClr val="dk1"/>
                </a:solidFill>
                <a:latin typeface="Raleway"/>
                <a:ea typeface="Raleway"/>
                <a:cs typeface="Raleway"/>
                <a:sym typeface="Raleway"/>
              </a:endParaRPr>
            </a:p>
          </p:txBody>
        </p:sp>
        <p:sp>
          <p:nvSpPr>
            <p:cNvPr id="74" name="Google Shape;74;p13"/>
            <p:cNvSpPr txBox="1"/>
            <p:nvPr/>
          </p:nvSpPr>
          <p:spPr>
            <a:xfrm>
              <a:off x="4382825" y="4646861"/>
              <a:ext cx="2457900" cy="1692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b="1" lang="uk" sz="1100">
                  <a:solidFill>
                    <a:schemeClr val="dk1"/>
                  </a:solidFill>
                  <a:latin typeface="Raleway"/>
                  <a:ea typeface="Raleway"/>
                  <a:cs typeface="Raleway"/>
                  <a:sym typeface="Raleway"/>
                </a:rPr>
                <a:t>Weight:  </a:t>
              </a:r>
              <a:r>
                <a:rPr lang="uk" sz="1100">
                  <a:solidFill>
                    <a:schemeClr val="dk1"/>
                  </a:solidFill>
                  <a:latin typeface="Raleway"/>
                  <a:ea typeface="Raleway"/>
                  <a:cs typeface="Raleway"/>
                  <a:sym typeface="Raleway"/>
                </a:rPr>
                <a:t>121 lbs (55kg)</a:t>
              </a:r>
              <a:endParaRPr sz="1100">
                <a:solidFill>
                  <a:schemeClr val="dk1"/>
                </a:solidFill>
                <a:latin typeface="Raleway"/>
                <a:ea typeface="Raleway"/>
                <a:cs typeface="Raleway"/>
                <a:sym typeface="Raleway"/>
              </a:endParaRPr>
            </a:p>
          </p:txBody>
        </p:sp>
        <p:sp>
          <p:nvSpPr>
            <p:cNvPr id="75" name="Google Shape;75;p13"/>
            <p:cNvSpPr txBox="1"/>
            <p:nvPr/>
          </p:nvSpPr>
          <p:spPr>
            <a:xfrm>
              <a:off x="4382825" y="4946609"/>
              <a:ext cx="2457900" cy="1692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b="1" lang="uk" sz="1100">
                  <a:solidFill>
                    <a:schemeClr val="dk1"/>
                  </a:solidFill>
                  <a:latin typeface="Raleway"/>
                  <a:ea typeface="Raleway"/>
                  <a:cs typeface="Raleway"/>
                  <a:sym typeface="Raleway"/>
                </a:rPr>
                <a:t>Eyes: </a:t>
              </a:r>
              <a:r>
                <a:rPr lang="uk" sz="1100">
                  <a:solidFill>
                    <a:schemeClr val="dk1"/>
                  </a:solidFill>
                  <a:latin typeface="Raleway"/>
                  <a:ea typeface="Raleway"/>
                  <a:cs typeface="Raleway"/>
                  <a:sym typeface="Raleway"/>
                </a:rPr>
                <a:t>Green</a:t>
              </a:r>
              <a:endParaRPr sz="1100">
                <a:solidFill>
                  <a:schemeClr val="dk1"/>
                </a:solidFill>
                <a:latin typeface="Raleway"/>
                <a:ea typeface="Raleway"/>
                <a:cs typeface="Raleway"/>
                <a:sym typeface="Raleway"/>
              </a:endParaRPr>
            </a:p>
          </p:txBody>
        </p:sp>
        <p:sp>
          <p:nvSpPr>
            <p:cNvPr id="76" name="Google Shape;76;p13"/>
            <p:cNvSpPr txBox="1"/>
            <p:nvPr/>
          </p:nvSpPr>
          <p:spPr>
            <a:xfrm>
              <a:off x="4382825" y="5246359"/>
              <a:ext cx="2457900" cy="1692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b="1" lang="uk" sz="1100">
                  <a:solidFill>
                    <a:schemeClr val="dk1"/>
                  </a:solidFill>
                  <a:latin typeface="Raleway"/>
                  <a:ea typeface="Raleway"/>
                  <a:cs typeface="Raleway"/>
                  <a:sym typeface="Raleway"/>
                </a:rPr>
                <a:t>Hair: </a:t>
              </a:r>
              <a:r>
                <a:rPr lang="uk" sz="1100">
                  <a:solidFill>
                    <a:schemeClr val="dk1"/>
                  </a:solidFill>
                  <a:latin typeface="Raleway"/>
                  <a:ea typeface="Raleway"/>
                  <a:cs typeface="Raleway"/>
                  <a:sym typeface="Raleway"/>
                </a:rPr>
                <a:t>Brown</a:t>
              </a:r>
              <a:endParaRPr sz="1100">
                <a:solidFill>
                  <a:schemeClr val="dk1"/>
                </a:solidFill>
                <a:latin typeface="Raleway"/>
                <a:ea typeface="Raleway"/>
                <a:cs typeface="Raleway"/>
                <a:sym typeface="Raleway"/>
              </a:endParaRPr>
            </a:p>
          </p:txBody>
        </p:sp>
      </p:grpSp>
      <p:grpSp>
        <p:nvGrpSpPr>
          <p:cNvPr id="77" name="Google Shape;77;p13"/>
          <p:cNvGrpSpPr/>
          <p:nvPr/>
        </p:nvGrpSpPr>
        <p:grpSpPr>
          <a:xfrm>
            <a:off x="360000" y="6404025"/>
            <a:ext cx="6926900" cy="2411523"/>
            <a:chOff x="360000" y="6404025"/>
            <a:chExt cx="6926900" cy="2411523"/>
          </a:xfrm>
        </p:grpSpPr>
        <p:grpSp>
          <p:nvGrpSpPr>
            <p:cNvPr id="78" name="Google Shape;78;p13"/>
            <p:cNvGrpSpPr/>
            <p:nvPr/>
          </p:nvGrpSpPr>
          <p:grpSpPr>
            <a:xfrm>
              <a:off x="360000" y="6404025"/>
              <a:ext cx="6926900" cy="153900"/>
              <a:chOff x="360000" y="6404025"/>
              <a:chExt cx="6926900" cy="153900"/>
            </a:xfrm>
          </p:grpSpPr>
          <p:sp>
            <p:nvSpPr>
              <p:cNvPr id="79" name="Google Shape;79;p13"/>
              <p:cNvSpPr txBox="1"/>
              <p:nvPr/>
            </p:nvSpPr>
            <p:spPr>
              <a:xfrm>
                <a:off x="360000" y="6404025"/>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OTHELLO</a:t>
                </a:r>
                <a:endParaRPr sz="1000">
                  <a:solidFill>
                    <a:schemeClr val="dk1"/>
                  </a:solidFill>
                  <a:latin typeface="Raleway Medium"/>
                  <a:ea typeface="Raleway Medium"/>
                  <a:cs typeface="Raleway Medium"/>
                  <a:sym typeface="Raleway Medium"/>
                </a:endParaRPr>
              </a:p>
            </p:txBody>
          </p:sp>
          <p:sp>
            <p:nvSpPr>
              <p:cNvPr id="80" name="Google Shape;80;p13"/>
              <p:cNvSpPr txBox="1"/>
              <p:nvPr/>
            </p:nvSpPr>
            <p:spPr>
              <a:xfrm>
                <a:off x="3393601" y="6404025"/>
                <a:ext cx="1768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Desdemona</a:t>
                </a:r>
                <a:endParaRPr sz="1000">
                  <a:solidFill>
                    <a:srgbClr val="525252"/>
                  </a:solidFill>
                  <a:latin typeface="Raleway"/>
                  <a:ea typeface="Raleway"/>
                  <a:cs typeface="Raleway"/>
                  <a:sym typeface="Raleway"/>
                </a:endParaRPr>
              </a:p>
            </p:txBody>
          </p:sp>
          <p:sp>
            <p:nvSpPr>
              <p:cNvPr id="81" name="Google Shape;81;p13"/>
              <p:cNvSpPr txBox="1"/>
              <p:nvPr/>
            </p:nvSpPr>
            <p:spPr>
              <a:xfrm>
                <a:off x="5385200" y="6404025"/>
                <a:ext cx="19017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Washington Stage Guild</a:t>
                </a:r>
                <a:endParaRPr sz="1000">
                  <a:solidFill>
                    <a:srgbClr val="525252"/>
                  </a:solidFill>
                  <a:latin typeface="Raleway"/>
                  <a:ea typeface="Raleway"/>
                  <a:cs typeface="Raleway"/>
                  <a:sym typeface="Raleway"/>
                </a:endParaRPr>
              </a:p>
            </p:txBody>
          </p:sp>
        </p:grpSp>
        <p:grpSp>
          <p:nvGrpSpPr>
            <p:cNvPr id="82" name="Google Shape;82;p13"/>
            <p:cNvGrpSpPr/>
            <p:nvPr/>
          </p:nvGrpSpPr>
          <p:grpSpPr>
            <a:xfrm>
              <a:off x="360000" y="6686228"/>
              <a:ext cx="6926900" cy="153900"/>
              <a:chOff x="360000" y="6404025"/>
              <a:chExt cx="6926900" cy="153900"/>
            </a:xfrm>
          </p:grpSpPr>
          <p:sp>
            <p:nvSpPr>
              <p:cNvPr id="83" name="Google Shape;83;p13"/>
              <p:cNvSpPr txBox="1"/>
              <p:nvPr/>
            </p:nvSpPr>
            <p:spPr>
              <a:xfrm>
                <a:off x="360000" y="6404025"/>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ANTIGONE</a:t>
                </a:r>
                <a:endParaRPr sz="1000">
                  <a:solidFill>
                    <a:schemeClr val="dk1"/>
                  </a:solidFill>
                  <a:latin typeface="Raleway Medium"/>
                  <a:ea typeface="Raleway Medium"/>
                  <a:cs typeface="Raleway Medium"/>
                  <a:sym typeface="Raleway Medium"/>
                </a:endParaRPr>
              </a:p>
            </p:txBody>
          </p:sp>
          <p:sp>
            <p:nvSpPr>
              <p:cNvPr id="84" name="Google Shape;84;p13"/>
              <p:cNvSpPr txBox="1"/>
              <p:nvPr/>
            </p:nvSpPr>
            <p:spPr>
              <a:xfrm>
                <a:off x="3393601" y="6404025"/>
                <a:ext cx="1768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Antigone/Ismene</a:t>
                </a:r>
                <a:endParaRPr sz="1000">
                  <a:solidFill>
                    <a:srgbClr val="525252"/>
                  </a:solidFill>
                  <a:latin typeface="Raleway"/>
                  <a:ea typeface="Raleway"/>
                  <a:cs typeface="Raleway"/>
                  <a:sym typeface="Raleway"/>
                </a:endParaRPr>
              </a:p>
            </p:txBody>
          </p:sp>
          <p:sp>
            <p:nvSpPr>
              <p:cNvPr id="85" name="Google Shape;85;p13"/>
              <p:cNvSpPr txBox="1"/>
              <p:nvPr/>
            </p:nvSpPr>
            <p:spPr>
              <a:xfrm>
                <a:off x="5385200" y="6404025"/>
                <a:ext cx="19017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The Guildhall School-London</a:t>
                </a:r>
                <a:endParaRPr sz="1000">
                  <a:solidFill>
                    <a:srgbClr val="525252"/>
                  </a:solidFill>
                  <a:latin typeface="Raleway"/>
                  <a:ea typeface="Raleway"/>
                  <a:cs typeface="Raleway"/>
                  <a:sym typeface="Raleway"/>
                </a:endParaRPr>
              </a:p>
            </p:txBody>
          </p:sp>
        </p:grpSp>
        <p:grpSp>
          <p:nvGrpSpPr>
            <p:cNvPr id="86" name="Google Shape;86;p13"/>
            <p:cNvGrpSpPr/>
            <p:nvPr/>
          </p:nvGrpSpPr>
          <p:grpSpPr>
            <a:xfrm>
              <a:off x="360000" y="6968431"/>
              <a:ext cx="6926900" cy="153900"/>
              <a:chOff x="360000" y="6404025"/>
              <a:chExt cx="6926900" cy="153900"/>
            </a:xfrm>
          </p:grpSpPr>
          <p:sp>
            <p:nvSpPr>
              <p:cNvPr id="87" name="Google Shape;87;p13"/>
              <p:cNvSpPr txBox="1"/>
              <p:nvPr/>
            </p:nvSpPr>
            <p:spPr>
              <a:xfrm>
                <a:off x="360000" y="6404025"/>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AS YOU LIKE IT</a:t>
                </a:r>
                <a:endParaRPr sz="1000">
                  <a:solidFill>
                    <a:schemeClr val="dk1"/>
                  </a:solidFill>
                  <a:latin typeface="Raleway Medium"/>
                  <a:ea typeface="Raleway Medium"/>
                  <a:cs typeface="Raleway Medium"/>
                  <a:sym typeface="Raleway Medium"/>
                </a:endParaRPr>
              </a:p>
            </p:txBody>
          </p:sp>
          <p:sp>
            <p:nvSpPr>
              <p:cNvPr id="88" name="Google Shape;88;p13"/>
              <p:cNvSpPr txBox="1"/>
              <p:nvPr/>
            </p:nvSpPr>
            <p:spPr>
              <a:xfrm>
                <a:off x="3393601" y="6404025"/>
                <a:ext cx="1768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Rosalind</a:t>
                </a:r>
                <a:endParaRPr sz="1000">
                  <a:solidFill>
                    <a:srgbClr val="525252"/>
                  </a:solidFill>
                  <a:latin typeface="Raleway"/>
                  <a:ea typeface="Raleway"/>
                  <a:cs typeface="Raleway"/>
                  <a:sym typeface="Raleway"/>
                </a:endParaRPr>
              </a:p>
            </p:txBody>
          </p:sp>
          <p:sp>
            <p:nvSpPr>
              <p:cNvPr id="89" name="Google Shape;89;p13"/>
              <p:cNvSpPr txBox="1"/>
              <p:nvPr/>
            </p:nvSpPr>
            <p:spPr>
              <a:xfrm>
                <a:off x="5385200" y="6404025"/>
                <a:ext cx="19017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The Shakespeare Folger</a:t>
                </a:r>
                <a:endParaRPr sz="1000">
                  <a:solidFill>
                    <a:srgbClr val="525252"/>
                  </a:solidFill>
                  <a:latin typeface="Raleway"/>
                  <a:ea typeface="Raleway"/>
                  <a:cs typeface="Raleway"/>
                  <a:sym typeface="Raleway"/>
                </a:endParaRPr>
              </a:p>
            </p:txBody>
          </p:sp>
        </p:grpSp>
        <p:grpSp>
          <p:nvGrpSpPr>
            <p:cNvPr id="90" name="Google Shape;90;p13"/>
            <p:cNvGrpSpPr/>
            <p:nvPr/>
          </p:nvGrpSpPr>
          <p:grpSpPr>
            <a:xfrm>
              <a:off x="360000" y="7250634"/>
              <a:ext cx="6926900" cy="153900"/>
              <a:chOff x="360000" y="6404025"/>
              <a:chExt cx="6926900" cy="153900"/>
            </a:xfrm>
          </p:grpSpPr>
          <p:sp>
            <p:nvSpPr>
              <p:cNvPr id="91" name="Google Shape;91;p13"/>
              <p:cNvSpPr txBox="1"/>
              <p:nvPr/>
            </p:nvSpPr>
            <p:spPr>
              <a:xfrm>
                <a:off x="360000" y="6404025"/>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HIPPOLYTUS</a:t>
                </a:r>
                <a:endParaRPr sz="1000">
                  <a:solidFill>
                    <a:schemeClr val="dk1"/>
                  </a:solidFill>
                  <a:latin typeface="Raleway Medium"/>
                  <a:ea typeface="Raleway Medium"/>
                  <a:cs typeface="Raleway Medium"/>
                  <a:sym typeface="Raleway Medium"/>
                </a:endParaRPr>
              </a:p>
            </p:txBody>
          </p:sp>
          <p:sp>
            <p:nvSpPr>
              <p:cNvPr id="92" name="Google Shape;92;p13"/>
              <p:cNvSpPr txBox="1"/>
              <p:nvPr/>
            </p:nvSpPr>
            <p:spPr>
              <a:xfrm>
                <a:off x="3393601" y="6404025"/>
                <a:ext cx="1768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Aphrodite</a:t>
                </a:r>
                <a:endParaRPr sz="1000">
                  <a:solidFill>
                    <a:srgbClr val="525252"/>
                  </a:solidFill>
                  <a:latin typeface="Raleway"/>
                  <a:ea typeface="Raleway"/>
                  <a:cs typeface="Raleway"/>
                  <a:sym typeface="Raleway"/>
                </a:endParaRPr>
              </a:p>
            </p:txBody>
          </p:sp>
          <p:sp>
            <p:nvSpPr>
              <p:cNvPr id="93" name="Google Shape;93;p13"/>
              <p:cNvSpPr txBox="1"/>
              <p:nvPr/>
            </p:nvSpPr>
            <p:spPr>
              <a:xfrm>
                <a:off x="5385200" y="6404025"/>
                <a:ext cx="19017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The Getty Villa: Stephen Sachs</a:t>
                </a:r>
                <a:endParaRPr sz="1000">
                  <a:solidFill>
                    <a:srgbClr val="525252"/>
                  </a:solidFill>
                  <a:latin typeface="Raleway"/>
                  <a:ea typeface="Raleway"/>
                  <a:cs typeface="Raleway"/>
                  <a:sym typeface="Raleway"/>
                </a:endParaRPr>
              </a:p>
            </p:txBody>
          </p:sp>
        </p:grpSp>
        <p:grpSp>
          <p:nvGrpSpPr>
            <p:cNvPr id="94" name="Google Shape;94;p13"/>
            <p:cNvGrpSpPr/>
            <p:nvPr/>
          </p:nvGrpSpPr>
          <p:grpSpPr>
            <a:xfrm>
              <a:off x="360000" y="7532836"/>
              <a:ext cx="6926900" cy="153900"/>
              <a:chOff x="360000" y="6404025"/>
              <a:chExt cx="6926900" cy="153900"/>
            </a:xfrm>
          </p:grpSpPr>
          <p:sp>
            <p:nvSpPr>
              <p:cNvPr id="95" name="Google Shape;95;p13"/>
              <p:cNvSpPr txBox="1"/>
              <p:nvPr/>
            </p:nvSpPr>
            <p:spPr>
              <a:xfrm>
                <a:off x="360000" y="6404025"/>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DREAM OF A COMMON LANGUAGE</a:t>
                </a:r>
                <a:endParaRPr sz="1000">
                  <a:solidFill>
                    <a:schemeClr val="dk1"/>
                  </a:solidFill>
                  <a:latin typeface="Raleway Medium"/>
                  <a:ea typeface="Raleway Medium"/>
                  <a:cs typeface="Raleway Medium"/>
                  <a:sym typeface="Raleway Medium"/>
                </a:endParaRPr>
              </a:p>
            </p:txBody>
          </p:sp>
          <p:sp>
            <p:nvSpPr>
              <p:cNvPr id="96" name="Google Shape;96;p13"/>
              <p:cNvSpPr txBox="1"/>
              <p:nvPr/>
            </p:nvSpPr>
            <p:spPr>
              <a:xfrm>
                <a:off x="3393601" y="6404025"/>
                <a:ext cx="1768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Dolores</a:t>
                </a:r>
                <a:endParaRPr sz="1000">
                  <a:solidFill>
                    <a:srgbClr val="525252"/>
                  </a:solidFill>
                  <a:latin typeface="Raleway"/>
                  <a:ea typeface="Raleway"/>
                  <a:cs typeface="Raleway"/>
                  <a:sym typeface="Raleway"/>
                </a:endParaRPr>
              </a:p>
            </p:txBody>
          </p:sp>
          <p:sp>
            <p:nvSpPr>
              <p:cNvPr id="97" name="Google Shape;97;p13"/>
              <p:cNvSpPr txBox="1"/>
              <p:nvPr/>
            </p:nvSpPr>
            <p:spPr>
              <a:xfrm>
                <a:off x="5385200" y="6404025"/>
                <a:ext cx="19017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Theatre of the 1* Amendment</a:t>
                </a:r>
                <a:endParaRPr sz="1000">
                  <a:solidFill>
                    <a:srgbClr val="525252"/>
                  </a:solidFill>
                  <a:latin typeface="Raleway"/>
                  <a:ea typeface="Raleway"/>
                  <a:cs typeface="Raleway"/>
                  <a:sym typeface="Raleway"/>
                </a:endParaRPr>
              </a:p>
            </p:txBody>
          </p:sp>
        </p:grpSp>
        <p:grpSp>
          <p:nvGrpSpPr>
            <p:cNvPr id="98" name="Google Shape;98;p13"/>
            <p:cNvGrpSpPr/>
            <p:nvPr/>
          </p:nvGrpSpPr>
          <p:grpSpPr>
            <a:xfrm>
              <a:off x="360000" y="7815039"/>
              <a:ext cx="6926900" cy="153900"/>
              <a:chOff x="360000" y="6404025"/>
              <a:chExt cx="6926900" cy="153900"/>
            </a:xfrm>
          </p:grpSpPr>
          <p:sp>
            <p:nvSpPr>
              <p:cNvPr id="99" name="Google Shape;99;p13"/>
              <p:cNvSpPr txBox="1"/>
              <p:nvPr/>
            </p:nvSpPr>
            <p:spPr>
              <a:xfrm>
                <a:off x="360000" y="6404025"/>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TALES OF INDIA</a:t>
                </a:r>
                <a:endParaRPr sz="1000">
                  <a:solidFill>
                    <a:schemeClr val="dk1"/>
                  </a:solidFill>
                  <a:latin typeface="Raleway Medium"/>
                  <a:ea typeface="Raleway Medium"/>
                  <a:cs typeface="Raleway Medium"/>
                  <a:sym typeface="Raleway Medium"/>
                </a:endParaRPr>
              </a:p>
            </p:txBody>
          </p:sp>
          <p:sp>
            <p:nvSpPr>
              <p:cNvPr id="100" name="Google Shape;100;p13"/>
              <p:cNvSpPr txBox="1"/>
              <p:nvPr/>
            </p:nvSpPr>
            <p:spPr>
              <a:xfrm>
                <a:off x="3393601" y="6404025"/>
                <a:ext cx="1768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Buddha/Parvati</a:t>
                </a:r>
                <a:endParaRPr sz="1000">
                  <a:solidFill>
                    <a:srgbClr val="525252"/>
                  </a:solidFill>
                  <a:latin typeface="Raleway"/>
                  <a:ea typeface="Raleway"/>
                  <a:cs typeface="Raleway"/>
                  <a:sym typeface="Raleway"/>
                </a:endParaRPr>
              </a:p>
            </p:txBody>
          </p:sp>
          <p:sp>
            <p:nvSpPr>
              <p:cNvPr id="101" name="Google Shape;101;p13"/>
              <p:cNvSpPr txBox="1"/>
              <p:nvPr/>
            </p:nvSpPr>
            <p:spPr>
              <a:xfrm>
                <a:off x="5385200" y="6404025"/>
                <a:ext cx="19017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Smithsonian Institute</a:t>
                </a:r>
                <a:endParaRPr sz="1000">
                  <a:solidFill>
                    <a:srgbClr val="525252"/>
                  </a:solidFill>
                  <a:latin typeface="Raleway"/>
                  <a:ea typeface="Raleway"/>
                  <a:cs typeface="Raleway"/>
                  <a:sym typeface="Raleway"/>
                </a:endParaRPr>
              </a:p>
            </p:txBody>
          </p:sp>
        </p:grpSp>
        <p:grpSp>
          <p:nvGrpSpPr>
            <p:cNvPr id="102" name="Google Shape;102;p13"/>
            <p:cNvGrpSpPr/>
            <p:nvPr/>
          </p:nvGrpSpPr>
          <p:grpSpPr>
            <a:xfrm>
              <a:off x="360000" y="8097242"/>
              <a:ext cx="6926900" cy="153900"/>
              <a:chOff x="360000" y="6404025"/>
              <a:chExt cx="6926900" cy="153900"/>
            </a:xfrm>
          </p:grpSpPr>
          <p:sp>
            <p:nvSpPr>
              <p:cNvPr id="103" name="Google Shape;103;p13"/>
              <p:cNvSpPr txBox="1"/>
              <p:nvPr/>
            </p:nvSpPr>
            <p:spPr>
              <a:xfrm>
                <a:off x="360000" y="6404025"/>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ROMEO &amp; JULIET</a:t>
                </a:r>
                <a:endParaRPr sz="1000">
                  <a:solidFill>
                    <a:schemeClr val="dk1"/>
                  </a:solidFill>
                  <a:latin typeface="Raleway Medium"/>
                  <a:ea typeface="Raleway Medium"/>
                  <a:cs typeface="Raleway Medium"/>
                  <a:sym typeface="Raleway Medium"/>
                </a:endParaRPr>
              </a:p>
            </p:txBody>
          </p:sp>
          <p:sp>
            <p:nvSpPr>
              <p:cNvPr id="104" name="Google Shape;104;p13"/>
              <p:cNvSpPr txBox="1"/>
              <p:nvPr/>
            </p:nvSpPr>
            <p:spPr>
              <a:xfrm>
                <a:off x="3393601" y="6404025"/>
                <a:ext cx="1768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Juliet</a:t>
                </a:r>
                <a:endParaRPr sz="1000">
                  <a:solidFill>
                    <a:srgbClr val="525252"/>
                  </a:solidFill>
                  <a:latin typeface="Raleway"/>
                  <a:ea typeface="Raleway"/>
                  <a:cs typeface="Raleway"/>
                  <a:sym typeface="Raleway"/>
                </a:endParaRPr>
              </a:p>
            </p:txBody>
          </p:sp>
          <p:sp>
            <p:nvSpPr>
              <p:cNvPr id="105" name="Google Shape;105;p13"/>
              <p:cNvSpPr txBox="1"/>
              <p:nvPr/>
            </p:nvSpPr>
            <p:spPr>
              <a:xfrm>
                <a:off x="5385200" y="6404025"/>
                <a:ext cx="19017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The Guildhall School-London</a:t>
                </a:r>
                <a:endParaRPr sz="1000">
                  <a:solidFill>
                    <a:srgbClr val="525252"/>
                  </a:solidFill>
                  <a:latin typeface="Raleway"/>
                  <a:ea typeface="Raleway"/>
                  <a:cs typeface="Raleway"/>
                  <a:sym typeface="Raleway"/>
                </a:endParaRPr>
              </a:p>
            </p:txBody>
          </p:sp>
        </p:grpSp>
        <p:grpSp>
          <p:nvGrpSpPr>
            <p:cNvPr id="106" name="Google Shape;106;p13"/>
            <p:cNvGrpSpPr/>
            <p:nvPr/>
          </p:nvGrpSpPr>
          <p:grpSpPr>
            <a:xfrm>
              <a:off x="360000" y="8379445"/>
              <a:ext cx="6926900" cy="153900"/>
              <a:chOff x="360000" y="6404025"/>
              <a:chExt cx="6926900" cy="153900"/>
            </a:xfrm>
          </p:grpSpPr>
          <p:sp>
            <p:nvSpPr>
              <p:cNvPr id="107" name="Google Shape;107;p13"/>
              <p:cNvSpPr txBox="1"/>
              <p:nvPr/>
            </p:nvSpPr>
            <p:spPr>
              <a:xfrm>
                <a:off x="360000" y="6404025"/>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CIGARETTES &amp; CHOCOLATE</a:t>
                </a:r>
                <a:endParaRPr sz="1000">
                  <a:solidFill>
                    <a:schemeClr val="dk1"/>
                  </a:solidFill>
                  <a:latin typeface="Raleway Medium"/>
                  <a:ea typeface="Raleway Medium"/>
                  <a:cs typeface="Raleway Medium"/>
                  <a:sym typeface="Raleway Medium"/>
                </a:endParaRPr>
              </a:p>
            </p:txBody>
          </p:sp>
          <p:sp>
            <p:nvSpPr>
              <p:cNvPr id="108" name="Google Shape;108;p13"/>
              <p:cNvSpPr txBox="1"/>
              <p:nvPr/>
            </p:nvSpPr>
            <p:spPr>
              <a:xfrm>
                <a:off x="3393601" y="6404025"/>
                <a:ext cx="1768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Gemma</a:t>
                </a:r>
                <a:endParaRPr sz="1000">
                  <a:solidFill>
                    <a:srgbClr val="525252"/>
                  </a:solidFill>
                  <a:latin typeface="Raleway"/>
                  <a:ea typeface="Raleway"/>
                  <a:cs typeface="Raleway"/>
                  <a:sym typeface="Raleway"/>
                </a:endParaRPr>
              </a:p>
            </p:txBody>
          </p:sp>
          <p:sp>
            <p:nvSpPr>
              <p:cNvPr id="109" name="Google Shape;109;p13"/>
              <p:cNvSpPr txBox="1"/>
              <p:nvPr/>
            </p:nvSpPr>
            <p:spPr>
              <a:xfrm>
                <a:off x="5385200" y="6404025"/>
                <a:ext cx="19017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Potomac Theatre Project</a:t>
                </a:r>
                <a:endParaRPr sz="1000">
                  <a:solidFill>
                    <a:srgbClr val="525252"/>
                  </a:solidFill>
                  <a:latin typeface="Raleway"/>
                  <a:ea typeface="Raleway"/>
                  <a:cs typeface="Raleway"/>
                  <a:sym typeface="Raleway"/>
                </a:endParaRPr>
              </a:p>
            </p:txBody>
          </p:sp>
        </p:grpSp>
        <p:grpSp>
          <p:nvGrpSpPr>
            <p:cNvPr id="110" name="Google Shape;110;p13"/>
            <p:cNvGrpSpPr/>
            <p:nvPr/>
          </p:nvGrpSpPr>
          <p:grpSpPr>
            <a:xfrm>
              <a:off x="360000" y="8661648"/>
              <a:ext cx="6926900" cy="153900"/>
              <a:chOff x="360000" y="6404025"/>
              <a:chExt cx="6926900" cy="153900"/>
            </a:xfrm>
          </p:grpSpPr>
          <p:sp>
            <p:nvSpPr>
              <p:cNvPr id="111" name="Google Shape;111;p13"/>
              <p:cNvSpPr txBox="1"/>
              <p:nvPr/>
            </p:nvSpPr>
            <p:spPr>
              <a:xfrm>
                <a:off x="360000" y="6404025"/>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ACTS OF DESIRE</a:t>
                </a:r>
                <a:endParaRPr sz="1000">
                  <a:solidFill>
                    <a:schemeClr val="dk1"/>
                  </a:solidFill>
                  <a:latin typeface="Raleway Medium"/>
                  <a:ea typeface="Raleway Medium"/>
                  <a:cs typeface="Raleway Medium"/>
                  <a:sym typeface="Raleway Medium"/>
                </a:endParaRPr>
              </a:p>
            </p:txBody>
          </p:sp>
          <p:sp>
            <p:nvSpPr>
              <p:cNvPr id="112" name="Google Shape;112;p13"/>
              <p:cNvSpPr txBox="1"/>
              <p:nvPr/>
            </p:nvSpPr>
            <p:spPr>
              <a:xfrm>
                <a:off x="3393601" y="6404025"/>
                <a:ext cx="1768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Sayeda</a:t>
                </a:r>
                <a:endParaRPr sz="1000">
                  <a:solidFill>
                    <a:srgbClr val="525252"/>
                  </a:solidFill>
                  <a:latin typeface="Raleway"/>
                  <a:ea typeface="Raleway"/>
                  <a:cs typeface="Raleway"/>
                  <a:sym typeface="Raleway"/>
                </a:endParaRPr>
              </a:p>
            </p:txBody>
          </p:sp>
          <p:sp>
            <p:nvSpPr>
              <p:cNvPr id="113" name="Google Shape;113;p13"/>
              <p:cNvSpPr txBox="1"/>
              <p:nvPr/>
            </p:nvSpPr>
            <p:spPr>
              <a:xfrm>
                <a:off x="5385200" y="6404025"/>
                <a:ext cx="19017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Deborah Lawlor</a:t>
                </a:r>
                <a:endParaRPr sz="1000">
                  <a:solidFill>
                    <a:srgbClr val="525252"/>
                  </a:solidFill>
                  <a:latin typeface="Raleway"/>
                  <a:ea typeface="Raleway"/>
                  <a:cs typeface="Raleway"/>
                  <a:sym typeface="Raleway"/>
                </a:endParaRPr>
              </a:p>
            </p:txBody>
          </p:sp>
        </p:grpSp>
      </p:grpSp>
      <p:grpSp>
        <p:nvGrpSpPr>
          <p:cNvPr id="114" name="Google Shape;114;p13"/>
          <p:cNvGrpSpPr/>
          <p:nvPr/>
        </p:nvGrpSpPr>
        <p:grpSpPr>
          <a:xfrm>
            <a:off x="360000" y="9555169"/>
            <a:ext cx="6926900" cy="715253"/>
            <a:chOff x="360000" y="9555169"/>
            <a:chExt cx="6926900" cy="715253"/>
          </a:xfrm>
        </p:grpSpPr>
        <p:grpSp>
          <p:nvGrpSpPr>
            <p:cNvPr id="115" name="Google Shape;115;p13"/>
            <p:cNvGrpSpPr/>
            <p:nvPr/>
          </p:nvGrpSpPr>
          <p:grpSpPr>
            <a:xfrm>
              <a:off x="360000" y="9555169"/>
              <a:ext cx="6926900" cy="153900"/>
              <a:chOff x="360000" y="9554601"/>
              <a:chExt cx="6926900" cy="153900"/>
            </a:xfrm>
          </p:grpSpPr>
          <p:sp>
            <p:nvSpPr>
              <p:cNvPr id="116" name="Google Shape;116;p13"/>
              <p:cNvSpPr txBox="1"/>
              <p:nvPr/>
            </p:nvSpPr>
            <p:spPr>
              <a:xfrm>
                <a:off x="360000" y="9554601"/>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CIGARETTES &amp; CHOCOLATE</a:t>
                </a:r>
                <a:endParaRPr sz="1000">
                  <a:solidFill>
                    <a:schemeClr val="dk1"/>
                  </a:solidFill>
                  <a:latin typeface="Raleway Medium"/>
                  <a:ea typeface="Raleway Medium"/>
                  <a:cs typeface="Raleway Medium"/>
                  <a:sym typeface="Raleway Medium"/>
                </a:endParaRPr>
              </a:p>
            </p:txBody>
          </p:sp>
          <p:sp>
            <p:nvSpPr>
              <p:cNvPr id="117" name="Google Shape;117;p13"/>
              <p:cNvSpPr txBox="1"/>
              <p:nvPr/>
            </p:nvSpPr>
            <p:spPr>
              <a:xfrm>
                <a:off x="3393601" y="9554601"/>
                <a:ext cx="1768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Gemma</a:t>
                </a:r>
                <a:endParaRPr sz="1000">
                  <a:solidFill>
                    <a:srgbClr val="525252"/>
                  </a:solidFill>
                  <a:latin typeface="Raleway"/>
                  <a:ea typeface="Raleway"/>
                  <a:cs typeface="Raleway"/>
                  <a:sym typeface="Raleway"/>
                </a:endParaRPr>
              </a:p>
            </p:txBody>
          </p:sp>
          <p:sp>
            <p:nvSpPr>
              <p:cNvPr id="118" name="Google Shape;118;p13"/>
              <p:cNvSpPr txBox="1"/>
              <p:nvPr/>
            </p:nvSpPr>
            <p:spPr>
              <a:xfrm>
                <a:off x="5385200" y="9554601"/>
                <a:ext cx="19017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Potomac Theatre Project</a:t>
                </a:r>
                <a:endParaRPr sz="1000">
                  <a:solidFill>
                    <a:srgbClr val="525252"/>
                  </a:solidFill>
                  <a:latin typeface="Raleway"/>
                  <a:ea typeface="Raleway"/>
                  <a:cs typeface="Raleway"/>
                  <a:sym typeface="Raleway"/>
                </a:endParaRPr>
              </a:p>
            </p:txBody>
          </p:sp>
        </p:grpSp>
        <p:grpSp>
          <p:nvGrpSpPr>
            <p:cNvPr id="119" name="Google Shape;119;p13"/>
            <p:cNvGrpSpPr/>
            <p:nvPr/>
          </p:nvGrpSpPr>
          <p:grpSpPr>
            <a:xfrm>
              <a:off x="360000" y="9835847"/>
              <a:ext cx="6926900" cy="153900"/>
              <a:chOff x="360000" y="9554601"/>
              <a:chExt cx="6926900" cy="153900"/>
            </a:xfrm>
          </p:grpSpPr>
          <p:sp>
            <p:nvSpPr>
              <p:cNvPr id="120" name="Google Shape;120;p13"/>
              <p:cNvSpPr txBox="1"/>
              <p:nvPr/>
            </p:nvSpPr>
            <p:spPr>
              <a:xfrm>
                <a:off x="360000" y="9554601"/>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ACTS OF DESIRE</a:t>
                </a:r>
                <a:endParaRPr sz="1000">
                  <a:solidFill>
                    <a:schemeClr val="dk1"/>
                  </a:solidFill>
                  <a:latin typeface="Raleway Medium"/>
                  <a:ea typeface="Raleway Medium"/>
                  <a:cs typeface="Raleway Medium"/>
                  <a:sym typeface="Raleway Medium"/>
                </a:endParaRPr>
              </a:p>
            </p:txBody>
          </p:sp>
          <p:sp>
            <p:nvSpPr>
              <p:cNvPr id="121" name="Google Shape;121;p13"/>
              <p:cNvSpPr txBox="1"/>
              <p:nvPr/>
            </p:nvSpPr>
            <p:spPr>
              <a:xfrm>
                <a:off x="3393601" y="9554601"/>
                <a:ext cx="1768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Sayeda</a:t>
                </a:r>
                <a:endParaRPr sz="1000">
                  <a:solidFill>
                    <a:srgbClr val="525252"/>
                  </a:solidFill>
                  <a:latin typeface="Raleway"/>
                  <a:ea typeface="Raleway"/>
                  <a:cs typeface="Raleway"/>
                  <a:sym typeface="Raleway"/>
                </a:endParaRPr>
              </a:p>
            </p:txBody>
          </p:sp>
          <p:sp>
            <p:nvSpPr>
              <p:cNvPr id="122" name="Google Shape;122;p13"/>
              <p:cNvSpPr txBox="1"/>
              <p:nvPr/>
            </p:nvSpPr>
            <p:spPr>
              <a:xfrm>
                <a:off x="5385200" y="9554601"/>
                <a:ext cx="19017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Deborah Lawlor</a:t>
                </a:r>
                <a:endParaRPr sz="1000">
                  <a:solidFill>
                    <a:srgbClr val="525252"/>
                  </a:solidFill>
                  <a:latin typeface="Raleway"/>
                  <a:ea typeface="Raleway"/>
                  <a:cs typeface="Raleway"/>
                  <a:sym typeface="Raleway"/>
                </a:endParaRPr>
              </a:p>
            </p:txBody>
          </p:sp>
        </p:grpSp>
        <p:grpSp>
          <p:nvGrpSpPr>
            <p:cNvPr id="123" name="Google Shape;123;p13"/>
            <p:cNvGrpSpPr/>
            <p:nvPr/>
          </p:nvGrpSpPr>
          <p:grpSpPr>
            <a:xfrm>
              <a:off x="360000" y="10116522"/>
              <a:ext cx="6926900" cy="153900"/>
              <a:chOff x="360000" y="9554601"/>
              <a:chExt cx="6926900" cy="153900"/>
            </a:xfrm>
          </p:grpSpPr>
          <p:sp>
            <p:nvSpPr>
              <p:cNvPr id="124" name="Google Shape;124;p13"/>
              <p:cNvSpPr txBox="1"/>
              <p:nvPr/>
            </p:nvSpPr>
            <p:spPr>
              <a:xfrm>
                <a:off x="360000" y="9554601"/>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TALES OF INDIA</a:t>
                </a:r>
                <a:endParaRPr sz="1000">
                  <a:solidFill>
                    <a:schemeClr val="dk1"/>
                  </a:solidFill>
                  <a:latin typeface="Raleway Medium"/>
                  <a:ea typeface="Raleway Medium"/>
                  <a:cs typeface="Raleway Medium"/>
                  <a:sym typeface="Raleway Medium"/>
                </a:endParaRPr>
              </a:p>
            </p:txBody>
          </p:sp>
          <p:sp>
            <p:nvSpPr>
              <p:cNvPr id="125" name="Google Shape;125;p13"/>
              <p:cNvSpPr txBox="1"/>
              <p:nvPr/>
            </p:nvSpPr>
            <p:spPr>
              <a:xfrm>
                <a:off x="3393601" y="9554601"/>
                <a:ext cx="1768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Buddha/Parvati</a:t>
                </a:r>
                <a:endParaRPr sz="1000">
                  <a:solidFill>
                    <a:srgbClr val="525252"/>
                  </a:solidFill>
                  <a:latin typeface="Raleway"/>
                  <a:ea typeface="Raleway"/>
                  <a:cs typeface="Raleway"/>
                  <a:sym typeface="Raleway"/>
                </a:endParaRPr>
              </a:p>
            </p:txBody>
          </p:sp>
          <p:sp>
            <p:nvSpPr>
              <p:cNvPr id="126" name="Google Shape;126;p13"/>
              <p:cNvSpPr txBox="1"/>
              <p:nvPr/>
            </p:nvSpPr>
            <p:spPr>
              <a:xfrm>
                <a:off x="5385200" y="9554601"/>
                <a:ext cx="19017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Smithsonian Institute</a:t>
                </a:r>
                <a:endParaRPr sz="1000">
                  <a:solidFill>
                    <a:srgbClr val="525252"/>
                  </a:solidFill>
                  <a:latin typeface="Raleway"/>
                  <a:ea typeface="Raleway"/>
                  <a:cs typeface="Raleway"/>
                  <a:sym typeface="Raleway"/>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4"/>
          <p:cNvSpPr txBox="1"/>
          <p:nvPr/>
        </p:nvSpPr>
        <p:spPr>
          <a:xfrm>
            <a:off x="333284" y="321387"/>
            <a:ext cx="2870400" cy="1352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uk" sz="4100">
                <a:solidFill>
                  <a:schemeClr val="dk1"/>
                </a:solidFill>
                <a:latin typeface="Lora"/>
                <a:ea typeface="Lora"/>
                <a:cs typeface="Lora"/>
                <a:sym typeface="Lora"/>
              </a:rPr>
              <a:t>Kristina</a:t>
            </a:r>
            <a:endParaRPr sz="4100">
              <a:solidFill>
                <a:schemeClr val="dk1"/>
              </a:solidFill>
              <a:latin typeface="Lora"/>
              <a:ea typeface="Lora"/>
              <a:cs typeface="Lora"/>
              <a:sym typeface="Lora"/>
            </a:endParaRPr>
          </a:p>
          <a:p>
            <a:pPr indent="0" lvl="0" marL="0" rtl="0" algn="l">
              <a:spcBef>
                <a:spcPts val="0"/>
              </a:spcBef>
              <a:spcAft>
                <a:spcPts val="0"/>
              </a:spcAft>
              <a:buNone/>
            </a:pPr>
            <a:r>
              <a:rPr lang="uk" sz="4100">
                <a:solidFill>
                  <a:schemeClr val="dk1"/>
                </a:solidFill>
                <a:latin typeface="Lora"/>
                <a:ea typeface="Lora"/>
                <a:cs typeface="Lora"/>
                <a:sym typeface="Lora"/>
              </a:rPr>
              <a:t>Trantow</a:t>
            </a:r>
            <a:endParaRPr sz="4100">
              <a:solidFill>
                <a:schemeClr val="dk1"/>
              </a:solidFill>
              <a:latin typeface="Lora"/>
              <a:ea typeface="Lora"/>
              <a:cs typeface="Lora"/>
              <a:sym typeface="Lora"/>
            </a:endParaRPr>
          </a:p>
          <a:p>
            <a:pPr indent="0" lvl="0" marL="0" rtl="0" algn="l">
              <a:spcBef>
                <a:spcPts val="0"/>
              </a:spcBef>
              <a:spcAft>
                <a:spcPts val="0"/>
              </a:spcAft>
              <a:buNone/>
            </a:pPr>
            <a:r>
              <a:t/>
            </a:r>
            <a:endParaRPr sz="4100">
              <a:solidFill>
                <a:schemeClr val="dk1"/>
              </a:solidFill>
              <a:latin typeface="Lora"/>
              <a:ea typeface="Lora"/>
              <a:cs typeface="Lora"/>
              <a:sym typeface="Lora"/>
            </a:endParaRPr>
          </a:p>
        </p:txBody>
      </p:sp>
      <p:sp>
        <p:nvSpPr>
          <p:cNvPr id="132" name="Google Shape;132;p14"/>
          <p:cNvSpPr txBox="1"/>
          <p:nvPr/>
        </p:nvSpPr>
        <p:spPr>
          <a:xfrm>
            <a:off x="339945" y="1666898"/>
            <a:ext cx="24579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100">
                <a:solidFill>
                  <a:schemeClr val="dk1"/>
                </a:solidFill>
                <a:latin typeface="Raleway"/>
                <a:ea typeface="Raleway"/>
                <a:cs typeface="Raleway"/>
                <a:sym typeface="Raleway"/>
              </a:rPr>
              <a:t>AEA / SAG - AFTRA</a:t>
            </a:r>
            <a:endParaRPr sz="1100">
              <a:solidFill>
                <a:schemeClr val="dk1"/>
              </a:solidFill>
              <a:latin typeface="Raleway"/>
              <a:ea typeface="Raleway"/>
              <a:cs typeface="Raleway"/>
              <a:sym typeface="Raleway"/>
            </a:endParaRPr>
          </a:p>
        </p:txBody>
      </p:sp>
      <p:cxnSp>
        <p:nvCxnSpPr>
          <p:cNvPr id="133" name="Google Shape;133;p14"/>
          <p:cNvCxnSpPr/>
          <p:nvPr/>
        </p:nvCxnSpPr>
        <p:spPr>
          <a:xfrm>
            <a:off x="3111825" y="2431025"/>
            <a:ext cx="4094400" cy="0"/>
          </a:xfrm>
          <a:prstGeom prst="straightConnector1">
            <a:avLst/>
          </a:prstGeom>
          <a:noFill/>
          <a:ln cap="flat" cmpd="sng" w="9525">
            <a:solidFill>
              <a:srgbClr val="CECFC7"/>
            </a:solidFill>
            <a:prstDash val="solid"/>
            <a:round/>
            <a:headEnd len="med" w="med" type="oval"/>
            <a:tailEnd len="med" w="med" type="none"/>
          </a:ln>
        </p:spPr>
      </p:cxnSp>
      <p:sp>
        <p:nvSpPr>
          <p:cNvPr id="134" name="Google Shape;134;p14"/>
          <p:cNvSpPr txBox="1"/>
          <p:nvPr/>
        </p:nvSpPr>
        <p:spPr>
          <a:xfrm>
            <a:off x="333274" y="2236350"/>
            <a:ext cx="29430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100">
                <a:solidFill>
                  <a:schemeClr val="dk1"/>
                </a:solidFill>
                <a:latin typeface="Lora"/>
                <a:ea typeface="Lora"/>
                <a:cs typeface="Lora"/>
                <a:sym typeface="Lora"/>
              </a:rPr>
              <a:t>Education &amp; Training</a:t>
            </a:r>
            <a:endParaRPr sz="2100">
              <a:solidFill>
                <a:schemeClr val="dk1"/>
              </a:solidFill>
              <a:latin typeface="Lora"/>
              <a:ea typeface="Lora"/>
              <a:cs typeface="Lora"/>
              <a:sym typeface="Lora"/>
            </a:endParaRPr>
          </a:p>
        </p:txBody>
      </p:sp>
      <p:cxnSp>
        <p:nvCxnSpPr>
          <p:cNvPr id="135" name="Google Shape;135;p14"/>
          <p:cNvCxnSpPr/>
          <p:nvPr/>
        </p:nvCxnSpPr>
        <p:spPr>
          <a:xfrm>
            <a:off x="1137025" y="3602950"/>
            <a:ext cx="6069000" cy="0"/>
          </a:xfrm>
          <a:prstGeom prst="straightConnector1">
            <a:avLst/>
          </a:prstGeom>
          <a:noFill/>
          <a:ln cap="flat" cmpd="sng" w="9525">
            <a:solidFill>
              <a:srgbClr val="CECFC7"/>
            </a:solidFill>
            <a:prstDash val="solid"/>
            <a:round/>
            <a:headEnd len="med" w="med" type="oval"/>
            <a:tailEnd len="med" w="med" type="none"/>
          </a:ln>
        </p:spPr>
      </p:cxnSp>
      <p:sp>
        <p:nvSpPr>
          <p:cNvPr id="136" name="Google Shape;136;p14"/>
          <p:cNvSpPr txBox="1"/>
          <p:nvPr/>
        </p:nvSpPr>
        <p:spPr>
          <a:xfrm>
            <a:off x="333275" y="3408275"/>
            <a:ext cx="7689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100">
                <a:solidFill>
                  <a:schemeClr val="dk1"/>
                </a:solidFill>
                <a:latin typeface="Lora"/>
                <a:ea typeface="Lora"/>
                <a:cs typeface="Lora"/>
                <a:sym typeface="Lora"/>
              </a:rPr>
              <a:t>Skills</a:t>
            </a:r>
            <a:endParaRPr sz="2100">
              <a:solidFill>
                <a:schemeClr val="dk1"/>
              </a:solidFill>
              <a:latin typeface="Lora"/>
              <a:ea typeface="Lora"/>
              <a:cs typeface="Lora"/>
              <a:sym typeface="Lora"/>
            </a:endParaRPr>
          </a:p>
        </p:txBody>
      </p:sp>
      <p:cxnSp>
        <p:nvCxnSpPr>
          <p:cNvPr id="137" name="Google Shape;137;p14"/>
          <p:cNvCxnSpPr/>
          <p:nvPr/>
        </p:nvCxnSpPr>
        <p:spPr>
          <a:xfrm>
            <a:off x="1835175" y="5635425"/>
            <a:ext cx="5370900" cy="0"/>
          </a:xfrm>
          <a:prstGeom prst="straightConnector1">
            <a:avLst/>
          </a:prstGeom>
          <a:noFill/>
          <a:ln cap="flat" cmpd="sng" w="9525">
            <a:solidFill>
              <a:srgbClr val="CECFC7"/>
            </a:solidFill>
            <a:prstDash val="solid"/>
            <a:round/>
            <a:headEnd len="med" w="med" type="oval"/>
            <a:tailEnd len="med" w="med" type="none"/>
          </a:ln>
        </p:spPr>
      </p:cxnSp>
      <p:sp>
        <p:nvSpPr>
          <p:cNvPr id="138" name="Google Shape;138;p14"/>
          <p:cNvSpPr txBox="1"/>
          <p:nvPr/>
        </p:nvSpPr>
        <p:spPr>
          <a:xfrm>
            <a:off x="333275" y="5440750"/>
            <a:ext cx="14322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100">
                <a:solidFill>
                  <a:schemeClr val="dk1"/>
                </a:solidFill>
                <a:latin typeface="Lora"/>
                <a:ea typeface="Lora"/>
                <a:cs typeface="Lora"/>
                <a:sym typeface="Lora"/>
              </a:rPr>
              <a:t>References</a:t>
            </a:r>
            <a:endParaRPr sz="2100">
              <a:solidFill>
                <a:schemeClr val="dk1"/>
              </a:solidFill>
              <a:latin typeface="Lora"/>
              <a:ea typeface="Lora"/>
              <a:cs typeface="Lora"/>
              <a:sym typeface="Lora"/>
            </a:endParaRPr>
          </a:p>
        </p:txBody>
      </p:sp>
      <p:grpSp>
        <p:nvGrpSpPr>
          <p:cNvPr id="139" name="Google Shape;139;p14"/>
          <p:cNvGrpSpPr/>
          <p:nvPr/>
        </p:nvGrpSpPr>
        <p:grpSpPr>
          <a:xfrm>
            <a:off x="5239294" y="434925"/>
            <a:ext cx="2166300" cy="1401599"/>
            <a:chOff x="5239294" y="434925"/>
            <a:chExt cx="2166300" cy="1401599"/>
          </a:xfrm>
        </p:grpSpPr>
        <p:sp>
          <p:nvSpPr>
            <p:cNvPr id="140" name="Google Shape;140;p14"/>
            <p:cNvSpPr txBox="1"/>
            <p:nvPr/>
          </p:nvSpPr>
          <p:spPr>
            <a:xfrm>
              <a:off x="5239294" y="434925"/>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lang="uk" sz="1200">
                  <a:solidFill>
                    <a:schemeClr val="dk1"/>
                  </a:solidFill>
                  <a:latin typeface="Raleway"/>
                  <a:ea typeface="Raleway"/>
                  <a:cs typeface="Raleway"/>
                  <a:sym typeface="Raleway"/>
                </a:rPr>
                <a:t>Elisabeth McDermott</a:t>
              </a:r>
              <a:endParaRPr sz="1200">
                <a:solidFill>
                  <a:schemeClr val="dk1"/>
                </a:solidFill>
                <a:latin typeface="Raleway"/>
                <a:ea typeface="Raleway"/>
                <a:cs typeface="Raleway"/>
                <a:sym typeface="Raleway"/>
              </a:endParaRPr>
            </a:p>
          </p:txBody>
        </p:sp>
        <p:sp>
          <p:nvSpPr>
            <p:cNvPr id="141" name="Google Shape;141;p14"/>
            <p:cNvSpPr txBox="1"/>
            <p:nvPr/>
          </p:nvSpPr>
          <p:spPr>
            <a:xfrm>
              <a:off x="5239294" y="739125"/>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lang="uk" sz="1200">
                  <a:solidFill>
                    <a:schemeClr val="dk1"/>
                  </a:solidFill>
                  <a:latin typeface="Raleway"/>
                  <a:ea typeface="Raleway"/>
                  <a:cs typeface="Raleway"/>
                  <a:sym typeface="Raleway"/>
                </a:rPr>
                <a:t>Agency Camera &amp; Action</a:t>
              </a:r>
              <a:endParaRPr sz="1200">
                <a:solidFill>
                  <a:schemeClr val="dk1"/>
                </a:solidFill>
                <a:latin typeface="Raleway"/>
                <a:ea typeface="Raleway"/>
                <a:cs typeface="Raleway"/>
                <a:sym typeface="Raleway"/>
              </a:endParaRPr>
            </a:p>
          </p:txBody>
        </p:sp>
        <p:sp>
          <p:nvSpPr>
            <p:cNvPr id="142" name="Google Shape;142;p14"/>
            <p:cNvSpPr txBox="1"/>
            <p:nvPr/>
          </p:nvSpPr>
          <p:spPr>
            <a:xfrm>
              <a:off x="5239294" y="1043325"/>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b="1" lang="uk" sz="1200">
                  <a:solidFill>
                    <a:schemeClr val="dk1"/>
                  </a:solidFill>
                  <a:latin typeface="Raleway"/>
                  <a:ea typeface="Raleway"/>
                  <a:cs typeface="Raleway"/>
                  <a:sym typeface="Raleway"/>
                </a:rPr>
                <a:t>T:</a:t>
              </a:r>
              <a:r>
                <a:rPr lang="uk" sz="1200">
                  <a:solidFill>
                    <a:schemeClr val="dk1"/>
                  </a:solidFill>
                  <a:latin typeface="Raleway"/>
                  <a:ea typeface="Raleway"/>
                  <a:cs typeface="Raleway"/>
                  <a:sym typeface="Raleway"/>
                </a:rPr>
                <a:t> 123-4567-890</a:t>
              </a:r>
              <a:endParaRPr sz="1200">
                <a:solidFill>
                  <a:schemeClr val="dk1"/>
                </a:solidFill>
                <a:latin typeface="Raleway"/>
                <a:ea typeface="Raleway"/>
                <a:cs typeface="Raleway"/>
                <a:sym typeface="Raleway"/>
              </a:endParaRPr>
            </a:p>
          </p:txBody>
        </p:sp>
        <p:sp>
          <p:nvSpPr>
            <p:cNvPr id="143" name="Google Shape;143;p14"/>
            <p:cNvSpPr txBox="1"/>
            <p:nvPr/>
          </p:nvSpPr>
          <p:spPr>
            <a:xfrm>
              <a:off x="5239294" y="1347524"/>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b="1" lang="uk" sz="1200">
                  <a:solidFill>
                    <a:schemeClr val="dk1"/>
                  </a:solidFill>
                  <a:latin typeface="Raleway"/>
                  <a:ea typeface="Raleway"/>
                  <a:cs typeface="Raleway"/>
                  <a:sym typeface="Raleway"/>
                </a:rPr>
                <a:t>M:</a:t>
              </a:r>
              <a:r>
                <a:rPr lang="uk" sz="1200">
                  <a:solidFill>
                    <a:schemeClr val="dk1"/>
                  </a:solidFill>
                  <a:latin typeface="Raleway"/>
                  <a:ea typeface="Raleway"/>
                  <a:cs typeface="Raleway"/>
                  <a:sym typeface="Raleway"/>
                </a:rPr>
                <a:t> myagent@mail.com</a:t>
              </a:r>
              <a:endParaRPr sz="1200">
                <a:solidFill>
                  <a:schemeClr val="dk1"/>
                </a:solidFill>
                <a:latin typeface="Raleway"/>
                <a:ea typeface="Raleway"/>
                <a:cs typeface="Raleway"/>
                <a:sym typeface="Raleway"/>
              </a:endParaRPr>
            </a:p>
          </p:txBody>
        </p:sp>
        <p:sp>
          <p:nvSpPr>
            <p:cNvPr id="144" name="Google Shape;144;p14"/>
            <p:cNvSpPr txBox="1"/>
            <p:nvPr/>
          </p:nvSpPr>
          <p:spPr>
            <a:xfrm>
              <a:off x="5239294" y="1651724"/>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b="1" lang="uk" sz="1200">
                  <a:solidFill>
                    <a:schemeClr val="dk1"/>
                  </a:solidFill>
                  <a:latin typeface="Raleway"/>
                  <a:ea typeface="Raleway"/>
                  <a:cs typeface="Raleway"/>
                  <a:sym typeface="Raleway"/>
                </a:rPr>
                <a:t>S:</a:t>
              </a:r>
              <a:r>
                <a:rPr lang="uk" sz="1200">
                  <a:solidFill>
                    <a:schemeClr val="dk1"/>
                  </a:solidFill>
                  <a:latin typeface="Raleway"/>
                  <a:ea typeface="Raleway"/>
                  <a:cs typeface="Raleway"/>
                  <a:sym typeface="Raleway"/>
                </a:rPr>
                <a:t> agencycameraaction.com</a:t>
              </a:r>
              <a:endParaRPr sz="1200">
                <a:solidFill>
                  <a:schemeClr val="dk1"/>
                </a:solidFill>
                <a:latin typeface="Raleway"/>
                <a:ea typeface="Raleway"/>
                <a:cs typeface="Raleway"/>
                <a:sym typeface="Raleway"/>
              </a:endParaRPr>
            </a:p>
          </p:txBody>
        </p:sp>
      </p:grpSp>
      <p:grpSp>
        <p:nvGrpSpPr>
          <p:cNvPr id="145" name="Google Shape;145;p14"/>
          <p:cNvGrpSpPr/>
          <p:nvPr/>
        </p:nvGrpSpPr>
        <p:grpSpPr>
          <a:xfrm>
            <a:off x="360000" y="2743623"/>
            <a:ext cx="6043125" cy="153902"/>
            <a:chOff x="360000" y="2743623"/>
            <a:chExt cx="6043125" cy="153902"/>
          </a:xfrm>
        </p:grpSpPr>
        <p:sp>
          <p:nvSpPr>
            <p:cNvPr id="146" name="Google Shape;146;p14"/>
            <p:cNvSpPr txBox="1"/>
            <p:nvPr/>
          </p:nvSpPr>
          <p:spPr>
            <a:xfrm>
              <a:off x="2943225" y="2743625"/>
              <a:ext cx="34599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Brown University | Providence, Rhode Island</a:t>
              </a:r>
              <a:endParaRPr sz="1000">
                <a:solidFill>
                  <a:srgbClr val="525252"/>
                </a:solidFill>
                <a:latin typeface="Raleway"/>
                <a:ea typeface="Raleway"/>
                <a:cs typeface="Raleway"/>
                <a:sym typeface="Raleway"/>
              </a:endParaRPr>
            </a:p>
          </p:txBody>
        </p:sp>
        <p:sp>
          <p:nvSpPr>
            <p:cNvPr id="147" name="Google Shape;147;p14"/>
            <p:cNvSpPr txBox="1"/>
            <p:nvPr/>
          </p:nvSpPr>
          <p:spPr>
            <a:xfrm>
              <a:off x="360000" y="2743623"/>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MASTER OF FINE ARTS, ACTING</a:t>
              </a:r>
              <a:endParaRPr sz="1000">
                <a:solidFill>
                  <a:schemeClr val="dk1"/>
                </a:solidFill>
                <a:latin typeface="Raleway Medium"/>
                <a:ea typeface="Raleway Medium"/>
                <a:cs typeface="Raleway Medium"/>
                <a:sym typeface="Raleway Medium"/>
              </a:endParaRPr>
            </a:p>
          </p:txBody>
        </p:sp>
      </p:grpSp>
      <p:grpSp>
        <p:nvGrpSpPr>
          <p:cNvPr id="148" name="Google Shape;148;p14"/>
          <p:cNvGrpSpPr/>
          <p:nvPr/>
        </p:nvGrpSpPr>
        <p:grpSpPr>
          <a:xfrm>
            <a:off x="360000" y="3022683"/>
            <a:ext cx="6043125" cy="160048"/>
            <a:chOff x="360000" y="3022683"/>
            <a:chExt cx="6043125" cy="160048"/>
          </a:xfrm>
        </p:grpSpPr>
        <p:sp>
          <p:nvSpPr>
            <p:cNvPr id="149" name="Google Shape;149;p14"/>
            <p:cNvSpPr txBox="1"/>
            <p:nvPr/>
          </p:nvSpPr>
          <p:spPr>
            <a:xfrm>
              <a:off x="2943225" y="3028831"/>
              <a:ext cx="34599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Yale University | New Haven, Connecticut</a:t>
              </a:r>
              <a:endParaRPr sz="1000">
                <a:solidFill>
                  <a:srgbClr val="525252"/>
                </a:solidFill>
                <a:latin typeface="Raleway"/>
                <a:ea typeface="Raleway"/>
                <a:cs typeface="Raleway"/>
                <a:sym typeface="Raleway"/>
              </a:endParaRPr>
            </a:p>
          </p:txBody>
        </p:sp>
        <p:sp>
          <p:nvSpPr>
            <p:cNvPr id="150" name="Google Shape;150;p14"/>
            <p:cNvSpPr txBox="1"/>
            <p:nvPr/>
          </p:nvSpPr>
          <p:spPr>
            <a:xfrm>
              <a:off x="360000" y="3022683"/>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Medium"/>
                  <a:ea typeface="Raleway Medium"/>
                  <a:cs typeface="Raleway Medium"/>
                  <a:sym typeface="Raleway Medium"/>
                </a:rPr>
                <a:t>BACHELOR OF ARTS, THEATER ARTS</a:t>
              </a:r>
              <a:endParaRPr sz="1000">
                <a:solidFill>
                  <a:schemeClr val="dk1"/>
                </a:solidFill>
                <a:latin typeface="Raleway Medium"/>
                <a:ea typeface="Raleway Medium"/>
                <a:cs typeface="Raleway Medium"/>
                <a:sym typeface="Raleway Medium"/>
              </a:endParaRPr>
            </a:p>
          </p:txBody>
        </p:sp>
      </p:grpSp>
      <p:grpSp>
        <p:nvGrpSpPr>
          <p:cNvPr id="151" name="Google Shape;151;p14"/>
          <p:cNvGrpSpPr/>
          <p:nvPr/>
        </p:nvGrpSpPr>
        <p:grpSpPr>
          <a:xfrm>
            <a:off x="360000" y="3923738"/>
            <a:ext cx="6367750" cy="153903"/>
            <a:chOff x="360000" y="3923738"/>
            <a:chExt cx="6367750" cy="153903"/>
          </a:xfrm>
        </p:grpSpPr>
        <p:sp>
          <p:nvSpPr>
            <p:cNvPr id="152" name="Google Shape;152;p14"/>
            <p:cNvSpPr txBox="1"/>
            <p:nvPr/>
          </p:nvSpPr>
          <p:spPr>
            <a:xfrm>
              <a:off x="360000" y="3923738"/>
              <a:ext cx="1375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Medium"/>
                  <a:ea typeface="Raleway Medium"/>
                  <a:cs typeface="Raleway Medium"/>
                  <a:sym typeface="Raleway Medium"/>
                </a:rPr>
                <a:t>DANCE</a:t>
              </a:r>
              <a:endParaRPr sz="1000">
                <a:solidFill>
                  <a:srgbClr val="525252"/>
                </a:solidFill>
                <a:latin typeface="Raleway Medium"/>
                <a:ea typeface="Raleway Medium"/>
                <a:cs typeface="Raleway Medium"/>
                <a:sym typeface="Raleway Medium"/>
              </a:endParaRPr>
            </a:p>
          </p:txBody>
        </p:sp>
        <p:sp>
          <p:nvSpPr>
            <p:cNvPr id="153" name="Google Shape;153;p14"/>
            <p:cNvSpPr txBox="1"/>
            <p:nvPr/>
          </p:nvSpPr>
          <p:spPr>
            <a:xfrm>
              <a:off x="1879450" y="3923741"/>
              <a:ext cx="48483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Ballet Dance (Proficiency) , Ballroom Dance (Proficiency), Tango (Proficiency)</a:t>
              </a:r>
              <a:endParaRPr sz="1000">
                <a:solidFill>
                  <a:srgbClr val="525252"/>
                </a:solidFill>
                <a:latin typeface="Raleway"/>
                <a:ea typeface="Raleway"/>
                <a:cs typeface="Raleway"/>
                <a:sym typeface="Raleway"/>
              </a:endParaRPr>
            </a:p>
          </p:txBody>
        </p:sp>
      </p:grpSp>
      <p:grpSp>
        <p:nvGrpSpPr>
          <p:cNvPr id="154" name="Google Shape;154;p14"/>
          <p:cNvGrpSpPr/>
          <p:nvPr/>
        </p:nvGrpSpPr>
        <p:grpSpPr>
          <a:xfrm>
            <a:off x="360000" y="4205000"/>
            <a:ext cx="6367750" cy="153903"/>
            <a:chOff x="360000" y="4201803"/>
            <a:chExt cx="6367750" cy="153903"/>
          </a:xfrm>
        </p:grpSpPr>
        <p:sp>
          <p:nvSpPr>
            <p:cNvPr id="155" name="Google Shape;155;p14"/>
            <p:cNvSpPr txBox="1"/>
            <p:nvPr/>
          </p:nvSpPr>
          <p:spPr>
            <a:xfrm>
              <a:off x="360000" y="4201803"/>
              <a:ext cx="1375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Medium"/>
                  <a:ea typeface="Raleway Medium"/>
                  <a:cs typeface="Raleway Medium"/>
                  <a:sym typeface="Raleway Medium"/>
                </a:rPr>
                <a:t>SINGING</a:t>
              </a:r>
              <a:endParaRPr sz="1000">
                <a:solidFill>
                  <a:srgbClr val="525252"/>
                </a:solidFill>
                <a:latin typeface="Raleway Medium"/>
                <a:ea typeface="Raleway Medium"/>
                <a:cs typeface="Raleway Medium"/>
                <a:sym typeface="Raleway Medium"/>
              </a:endParaRPr>
            </a:p>
          </p:txBody>
        </p:sp>
        <p:sp>
          <p:nvSpPr>
            <p:cNvPr id="156" name="Google Shape;156;p14"/>
            <p:cNvSpPr txBox="1"/>
            <p:nvPr/>
          </p:nvSpPr>
          <p:spPr>
            <a:xfrm>
              <a:off x="1879450" y="4201806"/>
              <a:ext cx="48483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Musical Theatre, Operatic, Rap, Rock/Pop</a:t>
              </a:r>
              <a:endParaRPr sz="1000">
                <a:solidFill>
                  <a:srgbClr val="525252"/>
                </a:solidFill>
                <a:latin typeface="Raleway"/>
                <a:ea typeface="Raleway"/>
                <a:cs typeface="Raleway"/>
                <a:sym typeface="Raleway"/>
              </a:endParaRPr>
            </a:p>
          </p:txBody>
        </p:sp>
      </p:grpSp>
      <p:grpSp>
        <p:nvGrpSpPr>
          <p:cNvPr id="157" name="Google Shape;157;p14"/>
          <p:cNvGrpSpPr/>
          <p:nvPr/>
        </p:nvGrpSpPr>
        <p:grpSpPr>
          <a:xfrm>
            <a:off x="360000" y="4486262"/>
            <a:ext cx="6367750" cy="153903"/>
            <a:chOff x="360000" y="4483203"/>
            <a:chExt cx="6367750" cy="153903"/>
          </a:xfrm>
        </p:grpSpPr>
        <p:sp>
          <p:nvSpPr>
            <p:cNvPr id="158" name="Google Shape;158;p14"/>
            <p:cNvSpPr txBox="1"/>
            <p:nvPr/>
          </p:nvSpPr>
          <p:spPr>
            <a:xfrm>
              <a:off x="360000" y="4483203"/>
              <a:ext cx="1375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Medium"/>
                  <a:ea typeface="Raleway Medium"/>
                  <a:cs typeface="Raleway Medium"/>
                  <a:sym typeface="Raleway Medium"/>
                </a:rPr>
                <a:t>LANGUAGES</a:t>
              </a:r>
              <a:endParaRPr sz="1000">
                <a:solidFill>
                  <a:srgbClr val="525252"/>
                </a:solidFill>
                <a:latin typeface="Raleway Medium"/>
                <a:ea typeface="Raleway Medium"/>
                <a:cs typeface="Raleway Medium"/>
                <a:sym typeface="Raleway Medium"/>
              </a:endParaRPr>
            </a:p>
          </p:txBody>
        </p:sp>
        <p:sp>
          <p:nvSpPr>
            <p:cNvPr id="159" name="Google Shape;159;p14"/>
            <p:cNvSpPr txBox="1"/>
            <p:nvPr/>
          </p:nvSpPr>
          <p:spPr>
            <a:xfrm>
              <a:off x="1879450" y="4483206"/>
              <a:ext cx="48483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English (Proficiency), Spanish (Proficiency), French (Proficiency)</a:t>
              </a:r>
              <a:endParaRPr sz="1000">
                <a:solidFill>
                  <a:srgbClr val="525252"/>
                </a:solidFill>
                <a:latin typeface="Raleway"/>
                <a:ea typeface="Raleway"/>
                <a:cs typeface="Raleway"/>
                <a:sym typeface="Raleway"/>
              </a:endParaRPr>
            </a:p>
          </p:txBody>
        </p:sp>
      </p:grpSp>
      <p:grpSp>
        <p:nvGrpSpPr>
          <p:cNvPr id="160" name="Google Shape;160;p14"/>
          <p:cNvGrpSpPr/>
          <p:nvPr/>
        </p:nvGrpSpPr>
        <p:grpSpPr>
          <a:xfrm>
            <a:off x="360000" y="4767524"/>
            <a:ext cx="6367750" cy="153903"/>
            <a:chOff x="360000" y="4779590"/>
            <a:chExt cx="6367750" cy="153903"/>
          </a:xfrm>
        </p:grpSpPr>
        <p:sp>
          <p:nvSpPr>
            <p:cNvPr id="161" name="Google Shape;161;p14"/>
            <p:cNvSpPr txBox="1"/>
            <p:nvPr/>
          </p:nvSpPr>
          <p:spPr>
            <a:xfrm>
              <a:off x="360000" y="4779590"/>
              <a:ext cx="1375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Medium"/>
                  <a:ea typeface="Raleway Medium"/>
                  <a:cs typeface="Raleway Medium"/>
                  <a:sym typeface="Raleway Medium"/>
                </a:rPr>
                <a:t>ACCENTS</a:t>
              </a:r>
              <a:endParaRPr sz="1000">
                <a:solidFill>
                  <a:srgbClr val="525252"/>
                </a:solidFill>
                <a:latin typeface="Raleway Medium"/>
                <a:ea typeface="Raleway Medium"/>
                <a:cs typeface="Raleway Medium"/>
                <a:sym typeface="Raleway Medium"/>
              </a:endParaRPr>
            </a:p>
          </p:txBody>
        </p:sp>
        <p:sp>
          <p:nvSpPr>
            <p:cNvPr id="162" name="Google Shape;162;p14"/>
            <p:cNvSpPr txBox="1"/>
            <p:nvPr/>
          </p:nvSpPr>
          <p:spPr>
            <a:xfrm>
              <a:off x="1879450" y="4779593"/>
              <a:ext cx="48483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American English, British English, South African English, French, Spanish</a:t>
              </a:r>
              <a:endParaRPr sz="1000">
                <a:solidFill>
                  <a:srgbClr val="525252"/>
                </a:solidFill>
                <a:latin typeface="Raleway"/>
                <a:ea typeface="Raleway"/>
                <a:cs typeface="Raleway"/>
                <a:sym typeface="Raleway"/>
              </a:endParaRPr>
            </a:p>
          </p:txBody>
        </p:sp>
      </p:grpSp>
      <p:grpSp>
        <p:nvGrpSpPr>
          <p:cNvPr id="163" name="Google Shape;163;p14"/>
          <p:cNvGrpSpPr/>
          <p:nvPr/>
        </p:nvGrpSpPr>
        <p:grpSpPr>
          <a:xfrm>
            <a:off x="360000" y="5048786"/>
            <a:ext cx="6367750" cy="153903"/>
            <a:chOff x="360000" y="5042640"/>
            <a:chExt cx="6367750" cy="153903"/>
          </a:xfrm>
        </p:grpSpPr>
        <p:sp>
          <p:nvSpPr>
            <p:cNvPr id="164" name="Google Shape;164;p14"/>
            <p:cNvSpPr txBox="1"/>
            <p:nvPr/>
          </p:nvSpPr>
          <p:spPr>
            <a:xfrm>
              <a:off x="360000" y="5042640"/>
              <a:ext cx="13755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Medium"/>
                  <a:ea typeface="Raleway Medium"/>
                  <a:cs typeface="Raleway Medium"/>
                  <a:sym typeface="Raleway Medium"/>
                </a:rPr>
                <a:t>ADDITIONS</a:t>
              </a:r>
              <a:endParaRPr sz="1000">
                <a:solidFill>
                  <a:srgbClr val="525252"/>
                </a:solidFill>
                <a:latin typeface="Raleway Medium"/>
                <a:ea typeface="Raleway Medium"/>
                <a:cs typeface="Raleway Medium"/>
                <a:sym typeface="Raleway Medium"/>
              </a:endParaRPr>
            </a:p>
          </p:txBody>
        </p:sp>
        <p:sp>
          <p:nvSpPr>
            <p:cNvPr id="165" name="Google Shape;165;p14"/>
            <p:cNvSpPr txBox="1"/>
            <p:nvPr/>
          </p:nvSpPr>
          <p:spPr>
            <a:xfrm>
              <a:off x="1879450" y="5042643"/>
              <a:ext cx="48483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a:ea typeface="Raleway"/>
                  <a:cs typeface="Raleway"/>
                  <a:sym typeface="Raleway"/>
                </a:rPr>
                <a:t>Martial Arts, Cheerleading, Painting, Playing Piano, Swimming</a:t>
              </a:r>
              <a:endParaRPr sz="1000">
                <a:solidFill>
                  <a:srgbClr val="525252"/>
                </a:solidFill>
                <a:latin typeface="Raleway"/>
                <a:ea typeface="Raleway"/>
                <a:cs typeface="Raleway"/>
                <a:sym typeface="Raleway"/>
              </a:endParaRPr>
            </a:p>
          </p:txBody>
        </p:sp>
      </p:grpSp>
      <p:sp>
        <p:nvSpPr>
          <p:cNvPr id="166" name="Google Shape;166;p14"/>
          <p:cNvSpPr txBox="1"/>
          <p:nvPr/>
        </p:nvSpPr>
        <p:spPr>
          <a:xfrm>
            <a:off x="359988" y="5937544"/>
            <a:ext cx="20436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KRYSTAL FRANECKI</a:t>
            </a:r>
            <a:endParaRPr sz="1000">
              <a:solidFill>
                <a:srgbClr val="525252"/>
              </a:solidFill>
              <a:latin typeface="Raleway"/>
              <a:ea typeface="Raleway"/>
              <a:cs typeface="Raleway"/>
              <a:sym typeface="Raleway"/>
            </a:endParaRPr>
          </a:p>
        </p:txBody>
      </p:sp>
      <p:sp>
        <p:nvSpPr>
          <p:cNvPr id="167" name="Google Shape;167;p14"/>
          <p:cNvSpPr txBox="1"/>
          <p:nvPr/>
        </p:nvSpPr>
        <p:spPr>
          <a:xfrm>
            <a:off x="359988" y="6167095"/>
            <a:ext cx="20436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Lebo Theatre </a:t>
            </a:r>
            <a:endParaRPr sz="1000">
              <a:solidFill>
                <a:srgbClr val="525252"/>
              </a:solidFill>
              <a:latin typeface="Raleway"/>
              <a:ea typeface="Raleway"/>
              <a:cs typeface="Raleway"/>
              <a:sym typeface="Raleway"/>
            </a:endParaRPr>
          </a:p>
        </p:txBody>
      </p:sp>
      <p:sp>
        <p:nvSpPr>
          <p:cNvPr id="168" name="Google Shape;168;p14"/>
          <p:cNvSpPr txBox="1"/>
          <p:nvPr/>
        </p:nvSpPr>
        <p:spPr>
          <a:xfrm>
            <a:off x="359988" y="6396647"/>
            <a:ext cx="20436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Decorator</a:t>
            </a:r>
            <a:endParaRPr sz="1000">
              <a:solidFill>
                <a:srgbClr val="525252"/>
              </a:solidFill>
              <a:latin typeface="Raleway"/>
              <a:ea typeface="Raleway"/>
              <a:cs typeface="Raleway"/>
              <a:sym typeface="Raleway"/>
            </a:endParaRPr>
          </a:p>
        </p:txBody>
      </p:sp>
      <p:sp>
        <p:nvSpPr>
          <p:cNvPr id="169" name="Google Shape;169;p14"/>
          <p:cNvSpPr txBox="1"/>
          <p:nvPr/>
        </p:nvSpPr>
        <p:spPr>
          <a:xfrm>
            <a:off x="359988" y="6626198"/>
            <a:ext cx="20436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T: </a:t>
            </a:r>
            <a:r>
              <a:rPr lang="uk" sz="1000">
                <a:solidFill>
                  <a:srgbClr val="525252"/>
                </a:solidFill>
                <a:latin typeface="Raleway"/>
                <a:ea typeface="Raleway"/>
                <a:cs typeface="Raleway"/>
                <a:sym typeface="Raleway"/>
              </a:rPr>
              <a:t>123-4567-890</a:t>
            </a:r>
            <a:endParaRPr sz="1000">
              <a:solidFill>
                <a:srgbClr val="525252"/>
              </a:solidFill>
              <a:latin typeface="Raleway"/>
              <a:ea typeface="Raleway"/>
              <a:cs typeface="Raleway"/>
              <a:sym typeface="Raleway"/>
            </a:endParaRPr>
          </a:p>
        </p:txBody>
      </p:sp>
      <p:sp>
        <p:nvSpPr>
          <p:cNvPr id="170" name="Google Shape;170;p14"/>
          <p:cNvSpPr txBox="1"/>
          <p:nvPr/>
        </p:nvSpPr>
        <p:spPr>
          <a:xfrm>
            <a:off x="359988" y="6855749"/>
            <a:ext cx="20436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E: </a:t>
            </a:r>
            <a:r>
              <a:rPr lang="uk" sz="1000">
                <a:solidFill>
                  <a:srgbClr val="525252"/>
                </a:solidFill>
                <a:latin typeface="Raleway"/>
                <a:ea typeface="Raleway"/>
                <a:cs typeface="Raleway"/>
                <a:sym typeface="Raleway"/>
              </a:rPr>
              <a:t>Krystal@mail.com</a:t>
            </a:r>
            <a:endParaRPr sz="1000">
              <a:solidFill>
                <a:srgbClr val="525252"/>
              </a:solidFill>
              <a:latin typeface="Raleway"/>
              <a:ea typeface="Raleway"/>
              <a:cs typeface="Raleway"/>
              <a:sym typeface="Raleway"/>
            </a:endParaRPr>
          </a:p>
        </p:txBody>
      </p:sp>
      <p:grpSp>
        <p:nvGrpSpPr>
          <p:cNvPr id="171" name="Google Shape;171;p14"/>
          <p:cNvGrpSpPr/>
          <p:nvPr/>
        </p:nvGrpSpPr>
        <p:grpSpPr>
          <a:xfrm>
            <a:off x="359988" y="7454969"/>
            <a:ext cx="2043600" cy="1072105"/>
            <a:chOff x="359988" y="7454969"/>
            <a:chExt cx="2043600" cy="1072105"/>
          </a:xfrm>
        </p:grpSpPr>
        <p:sp>
          <p:nvSpPr>
            <p:cNvPr id="172" name="Google Shape;172;p14"/>
            <p:cNvSpPr txBox="1"/>
            <p:nvPr/>
          </p:nvSpPr>
          <p:spPr>
            <a:xfrm>
              <a:off x="359988" y="7454969"/>
              <a:ext cx="20436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JEVON HEIDENREICH</a:t>
              </a:r>
              <a:endParaRPr sz="1000">
                <a:solidFill>
                  <a:srgbClr val="525252"/>
                </a:solidFill>
                <a:latin typeface="Raleway"/>
                <a:ea typeface="Raleway"/>
                <a:cs typeface="Raleway"/>
                <a:sym typeface="Raleway"/>
              </a:endParaRPr>
            </a:p>
          </p:txBody>
        </p:sp>
        <p:sp>
          <p:nvSpPr>
            <p:cNvPr id="173" name="Google Shape;173;p14"/>
            <p:cNvSpPr txBox="1"/>
            <p:nvPr/>
          </p:nvSpPr>
          <p:spPr>
            <a:xfrm>
              <a:off x="359988" y="7684520"/>
              <a:ext cx="20436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Lebo Theatre</a:t>
              </a:r>
              <a:endParaRPr sz="1000">
                <a:solidFill>
                  <a:srgbClr val="525252"/>
                </a:solidFill>
                <a:latin typeface="Raleway"/>
                <a:ea typeface="Raleway"/>
                <a:cs typeface="Raleway"/>
                <a:sym typeface="Raleway"/>
              </a:endParaRPr>
            </a:p>
          </p:txBody>
        </p:sp>
        <p:sp>
          <p:nvSpPr>
            <p:cNvPr id="174" name="Google Shape;174;p14"/>
            <p:cNvSpPr txBox="1"/>
            <p:nvPr/>
          </p:nvSpPr>
          <p:spPr>
            <a:xfrm>
              <a:off x="359988" y="7914072"/>
              <a:ext cx="20436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Professional actor</a:t>
              </a:r>
              <a:endParaRPr sz="1000">
                <a:solidFill>
                  <a:srgbClr val="525252"/>
                </a:solidFill>
                <a:latin typeface="Raleway"/>
                <a:ea typeface="Raleway"/>
                <a:cs typeface="Raleway"/>
                <a:sym typeface="Raleway"/>
              </a:endParaRPr>
            </a:p>
          </p:txBody>
        </p:sp>
        <p:sp>
          <p:nvSpPr>
            <p:cNvPr id="175" name="Google Shape;175;p14"/>
            <p:cNvSpPr txBox="1"/>
            <p:nvPr/>
          </p:nvSpPr>
          <p:spPr>
            <a:xfrm>
              <a:off x="359988" y="8143623"/>
              <a:ext cx="20436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T: </a:t>
              </a:r>
              <a:r>
                <a:rPr lang="uk" sz="1000">
                  <a:solidFill>
                    <a:srgbClr val="525252"/>
                  </a:solidFill>
                  <a:latin typeface="Raleway"/>
                  <a:ea typeface="Raleway"/>
                  <a:cs typeface="Raleway"/>
                  <a:sym typeface="Raleway"/>
                </a:rPr>
                <a:t>123-4567-890</a:t>
              </a:r>
              <a:endParaRPr sz="1000">
                <a:solidFill>
                  <a:srgbClr val="525252"/>
                </a:solidFill>
                <a:latin typeface="Raleway"/>
                <a:ea typeface="Raleway"/>
                <a:cs typeface="Raleway"/>
                <a:sym typeface="Raleway"/>
              </a:endParaRPr>
            </a:p>
          </p:txBody>
        </p:sp>
        <p:sp>
          <p:nvSpPr>
            <p:cNvPr id="176" name="Google Shape;176;p14"/>
            <p:cNvSpPr txBox="1"/>
            <p:nvPr/>
          </p:nvSpPr>
          <p:spPr>
            <a:xfrm>
              <a:off x="359988" y="8373174"/>
              <a:ext cx="20436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E: </a:t>
              </a:r>
              <a:r>
                <a:rPr lang="uk" sz="1000">
                  <a:solidFill>
                    <a:srgbClr val="525252"/>
                  </a:solidFill>
                  <a:latin typeface="Raleway"/>
                  <a:ea typeface="Raleway"/>
                  <a:cs typeface="Raleway"/>
                  <a:sym typeface="Raleway"/>
                </a:rPr>
                <a:t>Jevon@mail.com</a:t>
              </a:r>
              <a:endParaRPr sz="1000">
                <a:solidFill>
                  <a:srgbClr val="525252"/>
                </a:solidFill>
                <a:latin typeface="Raleway"/>
                <a:ea typeface="Raleway"/>
                <a:cs typeface="Raleway"/>
                <a:sym typeface="Raleway"/>
              </a:endParaRPr>
            </a:p>
          </p:txBody>
        </p:sp>
      </p:grpSp>
      <p:grpSp>
        <p:nvGrpSpPr>
          <p:cNvPr id="177" name="Google Shape;177;p14"/>
          <p:cNvGrpSpPr/>
          <p:nvPr/>
        </p:nvGrpSpPr>
        <p:grpSpPr>
          <a:xfrm>
            <a:off x="2981710" y="5937544"/>
            <a:ext cx="1676100" cy="1072105"/>
            <a:chOff x="2981710" y="5937544"/>
            <a:chExt cx="1676100" cy="1072105"/>
          </a:xfrm>
        </p:grpSpPr>
        <p:sp>
          <p:nvSpPr>
            <p:cNvPr id="178" name="Google Shape;178;p14"/>
            <p:cNvSpPr txBox="1"/>
            <p:nvPr/>
          </p:nvSpPr>
          <p:spPr>
            <a:xfrm>
              <a:off x="2981710" y="5937544"/>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ARACELI GREENFELDER</a:t>
              </a:r>
              <a:endParaRPr sz="1000">
                <a:solidFill>
                  <a:srgbClr val="525252"/>
                </a:solidFill>
                <a:latin typeface="Raleway"/>
                <a:ea typeface="Raleway"/>
                <a:cs typeface="Raleway"/>
                <a:sym typeface="Raleway"/>
              </a:endParaRPr>
            </a:p>
          </p:txBody>
        </p:sp>
        <p:sp>
          <p:nvSpPr>
            <p:cNvPr id="179" name="Google Shape;179;p14"/>
            <p:cNvSpPr txBox="1"/>
            <p:nvPr/>
          </p:nvSpPr>
          <p:spPr>
            <a:xfrm>
              <a:off x="2981710" y="6167095"/>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Sawayn-Carroll Agency </a:t>
              </a:r>
              <a:endParaRPr sz="1000">
                <a:solidFill>
                  <a:srgbClr val="525252"/>
                </a:solidFill>
                <a:latin typeface="Raleway"/>
                <a:ea typeface="Raleway"/>
                <a:cs typeface="Raleway"/>
                <a:sym typeface="Raleway"/>
              </a:endParaRPr>
            </a:p>
          </p:txBody>
        </p:sp>
        <p:sp>
          <p:nvSpPr>
            <p:cNvPr id="180" name="Google Shape;180;p14"/>
            <p:cNvSpPr txBox="1"/>
            <p:nvPr/>
          </p:nvSpPr>
          <p:spPr>
            <a:xfrm>
              <a:off x="2981710" y="6396647"/>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Professional agent</a:t>
              </a:r>
              <a:endParaRPr sz="1000">
                <a:solidFill>
                  <a:srgbClr val="525252"/>
                </a:solidFill>
                <a:latin typeface="Raleway"/>
                <a:ea typeface="Raleway"/>
                <a:cs typeface="Raleway"/>
                <a:sym typeface="Raleway"/>
              </a:endParaRPr>
            </a:p>
          </p:txBody>
        </p:sp>
        <p:sp>
          <p:nvSpPr>
            <p:cNvPr id="181" name="Google Shape;181;p14"/>
            <p:cNvSpPr txBox="1"/>
            <p:nvPr/>
          </p:nvSpPr>
          <p:spPr>
            <a:xfrm>
              <a:off x="2981710" y="6626198"/>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T: </a:t>
              </a:r>
              <a:r>
                <a:rPr lang="uk" sz="1000">
                  <a:solidFill>
                    <a:srgbClr val="525252"/>
                  </a:solidFill>
                  <a:latin typeface="Raleway"/>
                  <a:ea typeface="Raleway"/>
                  <a:cs typeface="Raleway"/>
                  <a:sym typeface="Raleway"/>
                </a:rPr>
                <a:t>123-4567-890</a:t>
              </a:r>
              <a:endParaRPr sz="1000">
                <a:solidFill>
                  <a:srgbClr val="525252"/>
                </a:solidFill>
                <a:latin typeface="Raleway"/>
                <a:ea typeface="Raleway"/>
                <a:cs typeface="Raleway"/>
                <a:sym typeface="Raleway"/>
              </a:endParaRPr>
            </a:p>
          </p:txBody>
        </p:sp>
        <p:sp>
          <p:nvSpPr>
            <p:cNvPr id="182" name="Google Shape;182;p14"/>
            <p:cNvSpPr txBox="1"/>
            <p:nvPr/>
          </p:nvSpPr>
          <p:spPr>
            <a:xfrm>
              <a:off x="2981710" y="6855749"/>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E: </a:t>
              </a:r>
              <a:r>
                <a:rPr lang="uk" sz="1000">
                  <a:solidFill>
                    <a:srgbClr val="525252"/>
                  </a:solidFill>
                  <a:latin typeface="Raleway"/>
                  <a:ea typeface="Raleway"/>
                  <a:cs typeface="Raleway"/>
                  <a:sym typeface="Raleway"/>
                </a:rPr>
                <a:t>Araceli@mail.com</a:t>
              </a:r>
              <a:endParaRPr sz="1000">
                <a:solidFill>
                  <a:srgbClr val="525252"/>
                </a:solidFill>
                <a:latin typeface="Raleway"/>
                <a:ea typeface="Raleway"/>
                <a:cs typeface="Raleway"/>
                <a:sym typeface="Raleway"/>
              </a:endParaRPr>
            </a:p>
          </p:txBody>
        </p:sp>
      </p:grpSp>
      <p:grpSp>
        <p:nvGrpSpPr>
          <p:cNvPr id="183" name="Google Shape;183;p14"/>
          <p:cNvGrpSpPr/>
          <p:nvPr/>
        </p:nvGrpSpPr>
        <p:grpSpPr>
          <a:xfrm>
            <a:off x="2981710" y="7454969"/>
            <a:ext cx="1676100" cy="1072105"/>
            <a:chOff x="2981710" y="7454969"/>
            <a:chExt cx="1676100" cy="1072105"/>
          </a:xfrm>
        </p:grpSpPr>
        <p:sp>
          <p:nvSpPr>
            <p:cNvPr id="184" name="Google Shape;184;p14"/>
            <p:cNvSpPr txBox="1"/>
            <p:nvPr/>
          </p:nvSpPr>
          <p:spPr>
            <a:xfrm>
              <a:off x="2981710" y="7454969"/>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BRUCE FEENEY</a:t>
              </a:r>
              <a:endParaRPr sz="1000">
                <a:solidFill>
                  <a:srgbClr val="525252"/>
                </a:solidFill>
                <a:latin typeface="Raleway"/>
                <a:ea typeface="Raleway"/>
                <a:cs typeface="Raleway"/>
                <a:sym typeface="Raleway"/>
              </a:endParaRPr>
            </a:p>
          </p:txBody>
        </p:sp>
        <p:sp>
          <p:nvSpPr>
            <p:cNvPr id="185" name="Google Shape;185;p14"/>
            <p:cNvSpPr txBox="1"/>
            <p:nvPr/>
          </p:nvSpPr>
          <p:spPr>
            <a:xfrm>
              <a:off x="2981710" y="7684520"/>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Hermann and Sons Theatre </a:t>
              </a:r>
              <a:endParaRPr sz="1000">
                <a:solidFill>
                  <a:srgbClr val="525252"/>
                </a:solidFill>
                <a:latin typeface="Raleway"/>
                <a:ea typeface="Raleway"/>
                <a:cs typeface="Raleway"/>
                <a:sym typeface="Raleway"/>
              </a:endParaRPr>
            </a:p>
          </p:txBody>
        </p:sp>
        <p:sp>
          <p:nvSpPr>
            <p:cNvPr id="186" name="Google Shape;186;p14"/>
            <p:cNvSpPr txBox="1"/>
            <p:nvPr/>
          </p:nvSpPr>
          <p:spPr>
            <a:xfrm>
              <a:off x="2981710" y="7914072"/>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Professional agent</a:t>
              </a:r>
              <a:endParaRPr sz="1000">
                <a:solidFill>
                  <a:srgbClr val="525252"/>
                </a:solidFill>
                <a:latin typeface="Raleway"/>
                <a:ea typeface="Raleway"/>
                <a:cs typeface="Raleway"/>
                <a:sym typeface="Raleway"/>
              </a:endParaRPr>
            </a:p>
          </p:txBody>
        </p:sp>
        <p:sp>
          <p:nvSpPr>
            <p:cNvPr id="187" name="Google Shape;187;p14"/>
            <p:cNvSpPr txBox="1"/>
            <p:nvPr/>
          </p:nvSpPr>
          <p:spPr>
            <a:xfrm>
              <a:off x="2981710" y="8143623"/>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T: </a:t>
              </a:r>
              <a:r>
                <a:rPr lang="uk" sz="1000">
                  <a:solidFill>
                    <a:srgbClr val="525252"/>
                  </a:solidFill>
                  <a:latin typeface="Raleway"/>
                  <a:ea typeface="Raleway"/>
                  <a:cs typeface="Raleway"/>
                  <a:sym typeface="Raleway"/>
                </a:rPr>
                <a:t>123-4567-890</a:t>
              </a:r>
              <a:endParaRPr sz="1000">
                <a:solidFill>
                  <a:srgbClr val="525252"/>
                </a:solidFill>
                <a:latin typeface="Raleway"/>
                <a:ea typeface="Raleway"/>
                <a:cs typeface="Raleway"/>
                <a:sym typeface="Raleway"/>
              </a:endParaRPr>
            </a:p>
          </p:txBody>
        </p:sp>
        <p:sp>
          <p:nvSpPr>
            <p:cNvPr id="188" name="Google Shape;188;p14"/>
            <p:cNvSpPr txBox="1"/>
            <p:nvPr/>
          </p:nvSpPr>
          <p:spPr>
            <a:xfrm>
              <a:off x="2981710" y="8373174"/>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E:</a:t>
              </a:r>
              <a:r>
                <a:rPr lang="uk" sz="1000">
                  <a:solidFill>
                    <a:srgbClr val="525252"/>
                  </a:solidFill>
                  <a:latin typeface="Raleway"/>
                  <a:ea typeface="Raleway"/>
                  <a:cs typeface="Raleway"/>
                  <a:sym typeface="Raleway"/>
                </a:rPr>
                <a:t> Bruce@mail.com</a:t>
              </a:r>
              <a:endParaRPr sz="1000">
                <a:solidFill>
                  <a:srgbClr val="525252"/>
                </a:solidFill>
                <a:latin typeface="Raleway"/>
                <a:ea typeface="Raleway"/>
                <a:cs typeface="Raleway"/>
                <a:sym typeface="Raleway"/>
              </a:endParaRPr>
            </a:p>
          </p:txBody>
        </p:sp>
      </p:grpSp>
      <p:grpSp>
        <p:nvGrpSpPr>
          <p:cNvPr id="189" name="Google Shape;189;p14"/>
          <p:cNvGrpSpPr/>
          <p:nvPr/>
        </p:nvGrpSpPr>
        <p:grpSpPr>
          <a:xfrm>
            <a:off x="5636403" y="5937544"/>
            <a:ext cx="1676100" cy="1072105"/>
            <a:chOff x="5636403" y="5937544"/>
            <a:chExt cx="1676100" cy="1072105"/>
          </a:xfrm>
        </p:grpSpPr>
        <p:sp>
          <p:nvSpPr>
            <p:cNvPr id="190" name="Google Shape;190;p14"/>
            <p:cNvSpPr txBox="1"/>
            <p:nvPr/>
          </p:nvSpPr>
          <p:spPr>
            <a:xfrm>
              <a:off x="5636403" y="5937544"/>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JUSTICE TREMBLAY</a:t>
              </a:r>
              <a:endParaRPr sz="1000">
                <a:solidFill>
                  <a:srgbClr val="525252"/>
                </a:solidFill>
                <a:latin typeface="Raleway"/>
                <a:ea typeface="Raleway"/>
                <a:cs typeface="Raleway"/>
                <a:sym typeface="Raleway"/>
              </a:endParaRPr>
            </a:p>
          </p:txBody>
        </p:sp>
        <p:sp>
          <p:nvSpPr>
            <p:cNvPr id="191" name="Google Shape;191;p14"/>
            <p:cNvSpPr txBox="1"/>
            <p:nvPr/>
          </p:nvSpPr>
          <p:spPr>
            <a:xfrm>
              <a:off x="5636403" y="6167095"/>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Hermann and Sons Theatre </a:t>
              </a:r>
              <a:endParaRPr sz="1000">
                <a:solidFill>
                  <a:srgbClr val="525252"/>
                </a:solidFill>
                <a:latin typeface="Raleway"/>
                <a:ea typeface="Raleway"/>
                <a:cs typeface="Raleway"/>
                <a:sym typeface="Raleway"/>
              </a:endParaRPr>
            </a:p>
          </p:txBody>
        </p:sp>
        <p:sp>
          <p:nvSpPr>
            <p:cNvPr id="192" name="Google Shape;192;p14"/>
            <p:cNvSpPr txBox="1"/>
            <p:nvPr/>
          </p:nvSpPr>
          <p:spPr>
            <a:xfrm>
              <a:off x="5636403" y="6396647"/>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Professional actor</a:t>
              </a:r>
              <a:endParaRPr sz="1000">
                <a:solidFill>
                  <a:srgbClr val="525252"/>
                </a:solidFill>
                <a:latin typeface="Raleway"/>
                <a:ea typeface="Raleway"/>
                <a:cs typeface="Raleway"/>
                <a:sym typeface="Raleway"/>
              </a:endParaRPr>
            </a:p>
          </p:txBody>
        </p:sp>
        <p:sp>
          <p:nvSpPr>
            <p:cNvPr id="193" name="Google Shape;193;p14"/>
            <p:cNvSpPr txBox="1"/>
            <p:nvPr/>
          </p:nvSpPr>
          <p:spPr>
            <a:xfrm>
              <a:off x="5636403" y="6626198"/>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T: </a:t>
              </a:r>
              <a:r>
                <a:rPr lang="uk" sz="1000">
                  <a:solidFill>
                    <a:srgbClr val="525252"/>
                  </a:solidFill>
                  <a:latin typeface="Raleway"/>
                  <a:ea typeface="Raleway"/>
                  <a:cs typeface="Raleway"/>
                  <a:sym typeface="Raleway"/>
                </a:rPr>
                <a:t>123-4567-890</a:t>
              </a:r>
              <a:endParaRPr sz="1000">
                <a:solidFill>
                  <a:srgbClr val="525252"/>
                </a:solidFill>
                <a:latin typeface="Raleway"/>
                <a:ea typeface="Raleway"/>
                <a:cs typeface="Raleway"/>
                <a:sym typeface="Raleway"/>
              </a:endParaRPr>
            </a:p>
          </p:txBody>
        </p:sp>
        <p:sp>
          <p:nvSpPr>
            <p:cNvPr id="194" name="Google Shape;194;p14"/>
            <p:cNvSpPr txBox="1"/>
            <p:nvPr/>
          </p:nvSpPr>
          <p:spPr>
            <a:xfrm>
              <a:off x="5636403" y="6855749"/>
              <a:ext cx="16761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000">
                  <a:solidFill>
                    <a:srgbClr val="525252"/>
                  </a:solidFill>
                  <a:latin typeface="Raleway"/>
                  <a:ea typeface="Raleway"/>
                  <a:cs typeface="Raleway"/>
                  <a:sym typeface="Raleway"/>
                </a:rPr>
                <a:t>E: </a:t>
              </a:r>
              <a:r>
                <a:rPr lang="uk" sz="1000">
                  <a:solidFill>
                    <a:srgbClr val="525252"/>
                  </a:solidFill>
                  <a:latin typeface="Raleway"/>
                  <a:ea typeface="Raleway"/>
                  <a:cs typeface="Raleway"/>
                  <a:sym typeface="Raleway"/>
                </a:rPr>
                <a:t>Justice@mail.com</a:t>
              </a:r>
              <a:endParaRPr sz="1000">
                <a:solidFill>
                  <a:srgbClr val="525252"/>
                </a:solidFill>
                <a:latin typeface="Raleway"/>
                <a:ea typeface="Raleway"/>
                <a:cs typeface="Raleway"/>
                <a:sym typeface="Raleway"/>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5"/>
          <p:cNvSpPr txBox="1"/>
          <p:nvPr/>
        </p:nvSpPr>
        <p:spPr>
          <a:xfrm>
            <a:off x="333284" y="321387"/>
            <a:ext cx="2870400" cy="1352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uk" sz="4100">
                <a:solidFill>
                  <a:schemeClr val="dk1"/>
                </a:solidFill>
                <a:latin typeface="Lora"/>
                <a:ea typeface="Lora"/>
                <a:cs typeface="Lora"/>
                <a:sym typeface="Lora"/>
              </a:rPr>
              <a:t>Kristina</a:t>
            </a:r>
            <a:endParaRPr sz="4100">
              <a:solidFill>
                <a:schemeClr val="dk1"/>
              </a:solidFill>
              <a:latin typeface="Lora"/>
              <a:ea typeface="Lora"/>
              <a:cs typeface="Lora"/>
              <a:sym typeface="Lora"/>
            </a:endParaRPr>
          </a:p>
          <a:p>
            <a:pPr indent="0" lvl="0" marL="0" rtl="0" algn="l">
              <a:spcBef>
                <a:spcPts val="0"/>
              </a:spcBef>
              <a:spcAft>
                <a:spcPts val="0"/>
              </a:spcAft>
              <a:buNone/>
            </a:pPr>
            <a:r>
              <a:rPr lang="uk" sz="4100">
                <a:solidFill>
                  <a:schemeClr val="dk1"/>
                </a:solidFill>
                <a:latin typeface="Lora"/>
                <a:ea typeface="Lora"/>
                <a:cs typeface="Lora"/>
                <a:sym typeface="Lora"/>
              </a:rPr>
              <a:t>Trantow</a:t>
            </a:r>
            <a:endParaRPr sz="4100">
              <a:solidFill>
                <a:schemeClr val="dk1"/>
              </a:solidFill>
              <a:latin typeface="Lora"/>
              <a:ea typeface="Lora"/>
              <a:cs typeface="Lora"/>
              <a:sym typeface="Lora"/>
            </a:endParaRPr>
          </a:p>
          <a:p>
            <a:pPr indent="0" lvl="0" marL="0" rtl="0" algn="l">
              <a:spcBef>
                <a:spcPts val="0"/>
              </a:spcBef>
              <a:spcAft>
                <a:spcPts val="0"/>
              </a:spcAft>
              <a:buNone/>
            </a:pPr>
            <a:r>
              <a:t/>
            </a:r>
            <a:endParaRPr sz="4100">
              <a:solidFill>
                <a:schemeClr val="dk1"/>
              </a:solidFill>
              <a:latin typeface="Lora"/>
              <a:ea typeface="Lora"/>
              <a:cs typeface="Lora"/>
              <a:sym typeface="Lora"/>
            </a:endParaRPr>
          </a:p>
        </p:txBody>
      </p:sp>
      <p:sp>
        <p:nvSpPr>
          <p:cNvPr id="200" name="Google Shape;200;p15"/>
          <p:cNvSpPr txBox="1"/>
          <p:nvPr/>
        </p:nvSpPr>
        <p:spPr>
          <a:xfrm>
            <a:off x="339945" y="1666898"/>
            <a:ext cx="24579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100">
                <a:solidFill>
                  <a:schemeClr val="dk1"/>
                </a:solidFill>
                <a:latin typeface="Raleway"/>
                <a:ea typeface="Raleway"/>
                <a:cs typeface="Raleway"/>
                <a:sym typeface="Raleway"/>
              </a:rPr>
              <a:t>AEA / SAG - AFTRA</a:t>
            </a:r>
            <a:endParaRPr sz="1100">
              <a:solidFill>
                <a:schemeClr val="dk1"/>
              </a:solidFill>
              <a:latin typeface="Raleway"/>
              <a:ea typeface="Raleway"/>
              <a:cs typeface="Raleway"/>
              <a:sym typeface="Raleway"/>
            </a:endParaRPr>
          </a:p>
        </p:txBody>
      </p:sp>
      <p:cxnSp>
        <p:nvCxnSpPr>
          <p:cNvPr id="201" name="Google Shape;201;p15"/>
          <p:cNvCxnSpPr/>
          <p:nvPr/>
        </p:nvCxnSpPr>
        <p:spPr>
          <a:xfrm>
            <a:off x="2052475" y="2431025"/>
            <a:ext cx="5153700" cy="0"/>
          </a:xfrm>
          <a:prstGeom prst="straightConnector1">
            <a:avLst/>
          </a:prstGeom>
          <a:noFill/>
          <a:ln cap="flat" cmpd="sng" w="9525">
            <a:solidFill>
              <a:srgbClr val="CECFC7"/>
            </a:solidFill>
            <a:prstDash val="solid"/>
            <a:round/>
            <a:headEnd len="med" w="med" type="oval"/>
            <a:tailEnd len="med" w="med" type="none"/>
          </a:ln>
        </p:spPr>
      </p:cxnSp>
      <p:sp>
        <p:nvSpPr>
          <p:cNvPr id="202" name="Google Shape;202;p15"/>
          <p:cNvSpPr txBox="1"/>
          <p:nvPr/>
        </p:nvSpPr>
        <p:spPr>
          <a:xfrm>
            <a:off x="360000" y="2712897"/>
            <a:ext cx="23844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Medium"/>
                <a:ea typeface="Raleway Medium"/>
                <a:cs typeface="Raleway Medium"/>
                <a:sym typeface="Raleway Medium"/>
              </a:rPr>
              <a:t>DECEMBER 21 / 2025</a:t>
            </a:r>
            <a:endParaRPr sz="1000">
              <a:solidFill>
                <a:srgbClr val="525252"/>
              </a:solidFill>
              <a:latin typeface="Raleway Medium"/>
              <a:ea typeface="Raleway Medium"/>
              <a:cs typeface="Raleway Medium"/>
              <a:sym typeface="Raleway Medium"/>
            </a:endParaRPr>
          </a:p>
        </p:txBody>
      </p:sp>
      <p:sp>
        <p:nvSpPr>
          <p:cNvPr id="203" name="Google Shape;203;p15"/>
          <p:cNvSpPr txBox="1"/>
          <p:nvPr/>
        </p:nvSpPr>
        <p:spPr>
          <a:xfrm>
            <a:off x="333275" y="2236350"/>
            <a:ext cx="16761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100">
                <a:solidFill>
                  <a:schemeClr val="dk1"/>
                </a:solidFill>
                <a:latin typeface="Lora"/>
                <a:ea typeface="Lora"/>
                <a:cs typeface="Lora"/>
                <a:sym typeface="Lora"/>
              </a:rPr>
              <a:t>Cover Letter</a:t>
            </a:r>
            <a:endParaRPr sz="2100">
              <a:solidFill>
                <a:schemeClr val="dk1"/>
              </a:solidFill>
              <a:latin typeface="Lora"/>
              <a:ea typeface="Lora"/>
              <a:cs typeface="Lora"/>
              <a:sym typeface="Lora"/>
            </a:endParaRPr>
          </a:p>
        </p:txBody>
      </p:sp>
      <p:grpSp>
        <p:nvGrpSpPr>
          <p:cNvPr id="204" name="Google Shape;204;p15"/>
          <p:cNvGrpSpPr/>
          <p:nvPr/>
        </p:nvGrpSpPr>
        <p:grpSpPr>
          <a:xfrm>
            <a:off x="360000" y="3148675"/>
            <a:ext cx="1894800" cy="1064046"/>
            <a:chOff x="360000" y="3148675"/>
            <a:chExt cx="1894800" cy="1064046"/>
          </a:xfrm>
        </p:grpSpPr>
        <p:sp>
          <p:nvSpPr>
            <p:cNvPr id="205" name="Google Shape;205;p15"/>
            <p:cNvSpPr txBox="1"/>
            <p:nvPr/>
          </p:nvSpPr>
          <p:spPr>
            <a:xfrm>
              <a:off x="360000" y="3148675"/>
              <a:ext cx="18948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SemiBold"/>
                  <a:ea typeface="Raleway SemiBold"/>
                  <a:cs typeface="Raleway SemiBold"/>
                  <a:sym typeface="Raleway SemiBold"/>
                </a:rPr>
                <a:t>Mrs. Lawrence Larson</a:t>
              </a:r>
              <a:endParaRPr sz="1000">
                <a:solidFill>
                  <a:schemeClr val="dk1"/>
                </a:solidFill>
                <a:latin typeface="Raleway"/>
                <a:ea typeface="Raleway"/>
                <a:cs typeface="Raleway"/>
                <a:sym typeface="Raleway"/>
              </a:endParaRPr>
            </a:p>
          </p:txBody>
        </p:sp>
        <p:sp>
          <p:nvSpPr>
            <p:cNvPr id="206" name="Google Shape;206;p15"/>
            <p:cNvSpPr txBox="1"/>
            <p:nvPr/>
          </p:nvSpPr>
          <p:spPr>
            <a:xfrm>
              <a:off x="360000" y="3369525"/>
              <a:ext cx="1894800" cy="384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chemeClr val="dk1"/>
                  </a:solidFill>
                  <a:latin typeface="Raleway"/>
                  <a:ea typeface="Raleway"/>
                  <a:cs typeface="Raleway"/>
                  <a:sym typeface="Raleway"/>
                </a:rPr>
                <a:t>1694 Breezewood Court</a:t>
              </a:r>
              <a:endParaRPr sz="1000">
                <a:solidFill>
                  <a:schemeClr val="dk1"/>
                </a:solidFill>
                <a:latin typeface="Raleway"/>
                <a:ea typeface="Raleway"/>
                <a:cs typeface="Raleway"/>
                <a:sym typeface="Raleway"/>
              </a:endParaRPr>
            </a:p>
            <a:p>
              <a:pPr indent="0" lvl="0" marL="0" rtl="0" algn="l">
                <a:lnSpc>
                  <a:spcPct val="150000"/>
                </a:lnSpc>
                <a:spcBef>
                  <a:spcPts val="0"/>
                </a:spcBef>
                <a:spcAft>
                  <a:spcPts val="0"/>
                </a:spcAft>
                <a:buNone/>
              </a:pPr>
              <a:r>
                <a:rPr lang="uk" sz="1000">
                  <a:solidFill>
                    <a:schemeClr val="dk1"/>
                  </a:solidFill>
                  <a:latin typeface="Raleway"/>
                  <a:ea typeface="Raleway"/>
                  <a:cs typeface="Raleway"/>
                  <a:sym typeface="Raleway"/>
                </a:rPr>
                <a:t>Lebo, Kansas,  66856</a:t>
              </a:r>
              <a:endParaRPr sz="1000">
                <a:solidFill>
                  <a:schemeClr val="dk1"/>
                </a:solidFill>
                <a:latin typeface="Raleway"/>
                <a:ea typeface="Raleway"/>
                <a:cs typeface="Raleway"/>
                <a:sym typeface="Raleway"/>
              </a:endParaRPr>
            </a:p>
          </p:txBody>
        </p:sp>
        <p:sp>
          <p:nvSpPr>
            <p:cNvPr id="207" name="Google Shape;207;p15"/>
            <p:cNvSpPr txBox="1"/>
            <p:nvPr/>
          </p:nvSpPr>
          <p:spPr>
            <a:xfrm>
              <a:off x="360000" y="3829671"/>
              <a:ext cx="18948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chemeClr val="dk1"/>
                  </a:solidFill>
                  <a:latin typeface="Raleway"/>
                  <a:ea typeface="Raleway"/>
                  <a:cs typeface="Raleway"/>
                  <a:sym typeface="Raleway"/>
                </a:rPr>
                <a:t>123-4567-890</a:t>
              </a:r>
              <a:endParaRPr sz="1000">
                <a:solidFill>
                  <a:schemeClr val="dk1"/>
                </a:solidFill>
                <a:latin typeface="Raleway"/>
                <a:ea typeface="Raleway"/>
                <a:cs typeface="Raleway"/>
                <a:sym typeface="Raleway"/>
              </a:endParaRPr>
            </a:p>
          </p:txBody>
        </p:sp>
        <p:sp>
          <p:nvSpPr>
            <p:cNvPr id="208" name="Google Shape;208;p15"/>
            <p:cNvSpPr txBox="1"/>
            <p:nvPr/>
          </p:nvSpPr>
          <p:spPr>
            <a:xfrm>
              <a:off x="360000" y="4058821"/>
              <a:ext cx="1894800" cy="153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chemeClr val="dk1"/>
                  </a:solidFill>
                  <a:latin typeface="Raleway"/>
                  <a:ea typeface="Raleway"/>
                  <a:cs typeface="Raleway"/>
                  <a:sym typeface="Raleway"/>
                </a:rPr>
                <a:t>Larson@mail.com</a:t>
              </a:r>
              <a:endParaRPr sz="1000">
                <a:solidFill>
                  <a:schemeClr val="dk1"/>
                </a:solidFill>
                <a:latin typeface="Raleway"/>
                <a:ea typeface="Raleway"/>
                <a:cs typeface="Raleway"/>
                <a:sym typeface="Raleway"/>
              </a:endParaRPr>
            </a:p>
          </p:txBody>
        </p:sp>
      </p:grpSp>
      <p:sp>
        <p:nvSpPr>
          <p:cNvPr id="209" name="Google Shape;209;p15"/>
          <p:cNvSpPr txBox="1"/>
          <p:nvPr/>
        </p:nvSpPr>
        <p:spPr>
          <a:xfrm>
            <a:off x="360000" y="4529097"/>
            <a:ext cx="21663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rgbClr val="525252"/>
                </a:solidFill>
                <a:latin typeface="Raleway SemiBold"/>
                <a:ea typeface="Raleway SemiBold"/>
                <a:cs typeface="Raleway SemiBold"/>
                <a:sym typeface="Raleway SemiBold"/>
              </a:rPr>
              <a:t>Dear Mrs. Lawrence Larson</a:t>
            </a:r>
            <a:endParaRPr sz="1000">
              <a:solidFill>
                <a:srgbClr val="525252"/>
              </a:solidFill>
              <a:latin typeface="Raleway"/>
              <a:ea typeface="Raleway"/>
              <a:cs typeface="Raleway"/>
              <a:sym typeface="Raleway"/>
            </a:endParaRPr>
          </a:p>
        </p:txBody>
      </p:sp>
      <p:sp>
        <p:nvSpPr>
          <p:cNvPr id="210" name="Google Shape;210;p15"/>
          <p:cNvSpPr txBox="1"/>
          <p:nvPr/>
        </p:nvSpPr>
        <p:spPr>
          <a:xfrm>
            <a:off x="360000" y="4946450"/>
            <a:ext cx="6840000" cy="47715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A cover letter introduces yourself to the employer and highlights your relevant qualifications and experiences. Its purpose is to convince the employer that you are the right candidate for the job by demonstrating your enthusiasm and unique skills. While a cover letter is not always required by every employer, it is highly recommended to include one as it can increase your chances of being invited for an interview. Overall, it is a crucial part of a job application that can help you stand out from other candidates.</a:t>
            </a:r>
            <a:endParaRPr sz="1000">
              <a:solidFill>
                <a:srgbClr val="525252"/>
              </a:solidFill>
              <a:latin typeface="Raleway"/>
              <a:ea typeface="Raleway"/>
              <a:cs typeface="Raleway"/>
              <a:sym typeface="Raleway"/>
            </a:endParaRPr>
          </a:p>
          <a:p>
            <a:pPr indent="0" lvl="0" marL="0" rtl="0" algn="l">
              <a:lnSpc>
                <a:spcPct val="150000"/>
              </a:lnSpc>
              <a:spcBef>
                <a:spcPts val="0"/>
              </a:spcBef>
              <a:spcAft>
                <a:spcPts val="0"/>
              </a:spcAft>
              <a:buNone/>
            </a:pPr>
            <a:r>
              <a:t/>
            </a:r>
            <a:endParaRPr sz="1000">
              <a:solidFill>
                <a:srgbClr val="525252"/>
              </a:solidFill>
              <a:latin typeface="Raleway"/>
              <a:ea typeface="Raleway"/>
              <a:cs typeface="Raleway"/>
              <a:sym typeface="Raleway"/>
            </a:endParaRPr>
          </a:p>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Begin with an opening paragraph: Introduce yourself and explain why you are interested in the job. Mention how you found out about the job opening and any connections you have to the company.</a:t>
            </a:r>
            <a:endParaRPr sz="1000">
              <a:solidFill>
                <a:srgbClr val="525252"/>
              </a:solidFill>
              <a:latin typeface="Raleway"/>
              <a:ea typeface="Raleway"/>
              <a:cs typeface="Raleway"/>
              <a:sym typeface="Raleway"/>
            </a:endParaRPr>
          </a:p>
          <a:p>
            <a:pPr indent="0" lvl="0" marL="0" rtl="0" algn="l">
              <a:lnSpc>
                <a:spcPct val="150000"/>
              </a:lnSpc>
              <a:spcBef>
                <a:spcPts val="0"/>
              </a:spcBef>
              <a:spcAft>
                <a:spcPts val="0"/>
              </a:spcAft>
              <a:buNone/>
            </a:pPr>
            <a:r>
              <a:t/>
            </a:r>
            <a:endParaRPr sz="1000">
              <a:solidFill>
                <a:srgbClr val="525252"/>
              </a:solidFill>
              <a:latin typeface="Raleway"/>
              <a:ea typeface="Raleway"/>
              <a:cs typeface="Raleway"/>
              <a:sym typeface="Raleway"/>
            </a:endParaRPr>
          </a:p>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Highlight your qualifications: Use the body of the letter to explain how your skills and experiences make you a strong candidate for the job. Be specific and give examples of times when you demonstrated these skills.</a:t>
            </a:r>
            <a:endParaRPr sz="1000">
              <a:solidFill>
                <a:srgbClr val="525252"/>
              </a:solidFill>
              <a:latin typeface="Raleway"/>
              <a:ea typeface="Raleway"/>
              <a:cs typeface="Raleway"/>
              <a:sym typeface="Raleway"/>
            </a:endParaRPr>
          </a:p>
          <a:p>
            <a:pPr indent="0" lvl="0" marL="0" rtl="0" algn="l">
              <a:lnSpc>
                <a:spcPct val="150000"/>
              </a:lnSpc>
              <a:spcBef>
                <a:spcPts val="0"/>
              </a:spcBef>
              <a:spcAft>
                <a:spcPts val="0"/>
              </a:spcAft>
              <a:buNone/>
            </a:pPr>
            <a:r>
              <a:t/>
            </a:r>
            <a:endParaRPr sz="1000">
              <a:solidFill>
                <a:srgbClr val="525252"/>
              </a:solidFill>
              <a:latin typeface="Raleway"/>
              <a:ea typeface="Raleway"/>
              <a:cs typeface="Raleway"/>
              <a:sym typeface="Raleway"/>
            </a:endParaRPr>
          </a:p>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Show your enthusiasm: In the closing paragraph, express your excitement about the opportunity to join the company and contribute to its success. Thank the employer for considering your application and include your contact information.</a:t>
            </a:r>
            <a:endParaRPr sz="1000">
              <a:solidFill>
                <a:srgbClr val="525252"/>
              </a:solidFill>
              <a:latin typeface="Raleway"/>
              <a:ea typeface="Raleway"/>
              <a:cs typeface="Raleway"/>
              <a:sym typeface="Raleway"/>
            </a:endParaRPr>
          </a:p>
          <a:p>
            <a:pPr indent="0" lvl="0" marL="0" rtl="0" algn="l">
              <a:lnSpc>
                <a:spcPct val="150000"/>
              </a:lnSpc>
              <a:spcBef>
                <a:spcPts val="0"/>
              </a:spcBef>
              <a:spcAft>
                <a:spcPts val="0"/>
              </a:spcAft>
              <a:buNone/>
            </a:pPr>
            <a:r>
              <a:t/>
            </a:r>
            <a:endParaRPr sz="1000">
              <a:solidFill>
                <a:srgbClr val="525252"/>
              </a:solidFill>
              <a:latin typeface="Raleway"/>
              <a:ea typeface="Raleway"/>
              <a:cs typeface="Raleway"/>
              <a:sym typeface="Raleway"/>
            </a:endParaRPr>
          </a:p>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Use a professional sign-off like "Sincerely" or "Best regards,” followed by </a:t>
            </a:r>
            <a:r>
              <a:rPr lang="uk" sz="1000">
                <a:solidFill>
                  <a:srgbClr val="525252"/>
                </a:solidFill>
                <a:latin typeface="Raleway"/>
                <a:ea typeface="Raleway"/>
                <a:cs typeface="Raleway"/>
                <a:sym typeface="Raleway"/>
              </a:rPr>
              <a:t>your name</a:t>
            </a:r>
            <a:r>
              <a:rPr lang="uk" sz="1000">
                <a:solidFill>
                  <a:srgbClr val="525252"/>
                </a:solidFill>
                <a:latin typeface="Raleway"/>
                <a:ea typeface="Raleway"/>
                <a:cs typeface="Raleway"/>
                <a:sym typeface="Raleway"/>
              </a:rPr>
              <a:t>.</a:t>
            </a:r>
            <a:endParaRPr sz="1000">
              <a:solidFill>
                <a:srgbClr val="525252"/>
              </a:solidFill>
              <a:latin typeface="Raleway"/>
              <a:ea typeface="Raleway"/>
              <a:cs typeface="Raleway"/>
              <a:sym typeface="Raleway"/>
            </a:endParaRPr>
          </a:p>
          <a:p>
            <a:pPr indent="0" lvl="0" marL="0" rtl="0" algn="l">
              <a:lnSpc>
                <a:spcPct val="150000"/>
              </a:lnSpc>
              <a:spcBef>
                <a:spcPts val="0"/>
              </a:spcBef>
              <a:spcAft>
                <a:spcPts val="0"/>
              </a:spcAft>
              <a:buNone/>
            </a:pPr>
            <a:r>
              <a:t/>
            </a:r>
            <a:endParaRPr sz="1000">
              <a:solidFill>
                <a:srgbClr val="525252"/>
              </a:solidFill>
              <a:latin typeface="Raleway"/>
              <a:ea typeface="Raleway"/>
              <a:cs typeface="Raleway"/>
              <a:sym typeface="Raleway"/>
            </a:endParaRPr>
          </a:p>
          <a:p>
            <a:pPr indent="0" lvl="0" marL="0" rtl="0" algn="l">
              <a:lnSpc>
                <a:spcPct val="150000"/>
              </a:lnSpc>
              <a:spcBef>
                <a:spcPts val="0"/>
              </a:spcBef>
              <a:spcAft>
                <a:spcPts val="0"/>
              </a:spcAft>
              <a:buNone/>
            </a:pPr>
            <a:r>
              <a:rPr lang="uk" sz="1000">
                <a:solidFill>
                  <a:srgbClr val="525252"/>
                </a:solidFill>
                <a:latin typeface="Raleway"/>
                <a:ea typeface="Raleway"/>
                <a:cs typeface="Raleway"/>
                <a:sym typeface="Raleway"/>
              </a:rPr>
              <a:t>Before sending your cover letter, make sure to proofread it carefully for spelling and grammar errors. You may also want to have a friend or mentor review it to get feedback and make sure it is clear and concise.</a:t>
            </a:r>
            <a:endParaRPr sz="1000">
              <a:solidFill>
                <a:srgbClr val="525252"/>
              </a:solidFill>
              <a:latin typeface="Raleway"/>
              <a:ea typeface="Raleway"/>
              <a:cs typeface="Raleway"/>
              <a:sym typeface="Raleway"/>
            </a:endParaRPr>
          </a:p>
          <a:p>
            <a:pPr indent="0" lvl="0" marL="0" rtl="0" algn="l">
              <a:lnSpc>
                <a:spcPct val="150000"/>
              </a:lnSpc>
              <a:spcBef>
                <a:spcPts val="0"/>
              </a:spcBef>
              <a:spcAft>
                <a:spcPts val="0"/>
              </a:spcAft>
              <a:buNone/>
            </a:pPr>
            <a:r>
              <a:t/>
            </a:r>
            <a:endParaRPr sz="1000">
              <a:solidFill>
                <a:srgbClr val="525252"/>
              </a:solidFill>
              <a:latin typeface="Raleway"/>
              <a:ea typeface="Raleway"/>
              <a:cs typeface="Raleway"/>
              <a:sym typeface="Raleway"/>
            </a:endParaRPr>
          </a:p>
        </p:txBody>
      </p:sp>
      <p:sp>
        <p:nvSpPr>
          <p:cNvPr id="211" name="Google Shape;211;p15"/>
          <p:cNvSpPr txBox="1"/>
          <p:nvPr/>
        </p:nvSpPr>
        <p:spPr>
          <a:xfrm>
            <a:off x="360000" y="10115047"/>
            <a:ext cx="2166300" cy="153900"/>
          </a:xfrm>
          <a:prstGeom prst="rect">
            <a:avLst/>
          </a:prstGeom>
          <a:noFill/>
          <a:ln>
            <a:noFill/>
          </a:ln>
        </p:spPr>
        <p:txBody>
          <a:bodyPr anchorCtr="0" anchor="t" bIns="0" lIns="0" spcFirstLastPara="1" rIns="0" wrap="square" tIns="0">
            <a:spAutoFit/>
          </a:bodyPr>
          <a:lstStyle/>
          <a:p>
            <a:pPr indent="0" lvl="0" marL="0" rtl="0" algn="l">
              <a:lnSpc>
                <a:spcPct val="185000"/>
              </a:lnSpc>
              <a:spcBef>
                <a:spcPts val="0"/>
              </a:spcBef>
              <a:spcAft>
                <a:spcPts val="0"/>
              </a:spcAft>
              <a:buNone/>
            </a:pPr>
            <a:r>
              <a:rPr lang="uk" sz="1000">
                <a:solidFill>
                  <a:schemeClr val="dk1"/>
                </a:solidFill>
                <a:latin typeface="Raleway SemiBold"/>
                <a:ea typeface="Raleway SemiBold"/>
                <a:cs typeface="Raleway SemiBold"/>
                <a:sym typeface="Raleway SemiBold"/>
              </a:rPr>
              <a:t>Sincerely,</a:t>
            </a:r>
            <a:endParaRPr sz="1000">
              <a:solidFill>
                <a:schemeClr val="dk1"/>
              </a:solidFill>
              <a:latin typeface="Raleway"/>
              <a:ea typeface="Raleway"/>
              <a:cs typeface="Raleway"/>
              <a:sym typeface="Raleway"/>
            </a:endParaRPr>
          </a:p>
        </p:txBody>
      </p:sp>
      <p:sp>
        <p:nvSpPr>
          <p:cNvPr id="212" name="Google Shape;212;p15"/>
          <p:cNvSpPr txBox="1"/>
          <p:nvPr/>
        </p:nvSpPr>
        <p:spPr>
          <a:xfrm>
            <a:off x="4323455" y="9734050"/>
            <a:ext cx="2870400" cy="631200"/>
          </a:xfrm>
          <a:prstGeom prst="rect">
            <a:avLst/>
          </a:prstGeom>
          <a:noFill/>
          <a:ln>
            <a:noFill/>
          </a:ln>
        </p:spPr>
        <p:txBody>
          <a:bodyPr anchorCtr="0" anchor="t" bIns="0" lIns="0" spcFirstLastPara="1" rIns="0" wrap="square" tIns="0">
            <a:spAutoFit/>
          </a:bodyPr>
          <a:lstStyle/>
          <a:p>
            <a:pPr indent="0" lvl="0" marL="0" rtl="0" algn="r">
              <a:lnSpc>
                <a:spcPct val="185000"/>
              </a:lnSpc>
              <a:spcBef>
                <a:spcPts val="0"/>
              </a:spcBef>
              <a:spcAft>
                <a:spcPts val="0"/>
              </a:spcAft>
              <a:buNone/>
            </a:pPr>
            <a:r>
              <a:rPr lang="uk" sz="4100">
                <a:solidFill>
                  <a:schemeClr val="dk1"/>
                </a:solidFill>
                <a:latin typeface="Allison"/>
                <a:ea typeface="Allison"/>
                <a:cs typeface="Allison"/>
                <a:sym typeface="Allison"/>
              </a:rPr>
              <a:t>Kristina Trantow</a:t>
            </a:r>
            <a:endParaRPr sz="4100">
              <a:solidFill>
                <a:schemeClr val="dk1"/>
              </a:solidFill>
              <a:latin typeface="Allison"/>
              <a:ea typeface="Allison"/>
              <a:cs typeface="Allison"/>
              <a:sym typeface="Allison"/>
            </a:endParaRPr>
          </a:p>
        </p:txBody>
      </p:sp>
      <p:grpSp>
        <p:nvGrpSpPr>
          <p:cNvPr id="213" name="Google Shape;213;p15"/>
          <p:cNvGrpSpPr/>
          <p:nvPr/>
        </p:nvGrpSpPr>
        <p:grpSpPr>
          <a:xfrm>
            <a:off x="5239294" y="434925"/>
            <a:ext cx="2166300" cy="1401599"/>
            <a:chOff x="5239294" y="434925"/>
            <a:chExt cx="2166300" cy="1401599"/>
          </a:xfrm>
        </p:grpSpPr>
        <p:sp>
          <p:nvSpPr>
            <p:cNvPr id="214" name="Google Shape;214;p15"/>
            <p:cNvSpPr txBox="1"/>
            <p:nvPr/>
          </p:nvSpPr>
          <p:spPr>
            <a:xfrm>
              <a:off x="5239294" y="434925"/>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lang="uk" sz="1200">
                  <a:solidFill>
                    <a:schemeClr val="dk1"/>
                  </a:solidFill>
                  <a:latin typeface="Raleway"/>
                  <a:ea typeface="Raleway"/>
                  <a:cs typeface="Raleway"/>
                  <a:sym typeface="Raleway"/>
                </a:rPr>
                <a:t>Elisabeth McDermott</a:t>
              </a:r>
              <a:endParaRPr sz="1200">
                <a:solidFill>
                  <a:schemeClr val="dk1"/>
                </a:solidFill>
                <a:latin typeface="Raleway"/>
                <a:ea typeface="Raleway"/>
                <a:cs typeface="Raleway"/>
                <a:sym typeface="Raleway"/>
              </a:endParaRPr>
            </a:p>
          </p:txBody>
        </p:sp>
        <p:sp>
          <p:nvSpPr>
            <p:cNvPr id="215" name="Google Shape;215;p15"/>
            <p:cNvSpPr txBox="1"/>
            <p:nvPr/>
          </p:nvSpPr>
          <p:spPr>
            <a:xfrm>
              <a:off x="5239294" y="739125"/>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lang="uk" sz="1200">
                  <a:solidFill>
                    <a:schemeClr val="dk1"/>
                  </a:solidFill>
                  <a:latin typeface="Raleway"/>
                  <a:ea typeface="Raleway"/>
                  <a:cs typeface="Raleway"/>
                  <a:sym typeface="Raleway"/>
                </a:rPr>
                <a:t>Agency Camera &amp; Action</a:t>
              </a:r>
              <a:endParaRPr sz="1200">
                <a:solidFill>
                  <a:schemeClr val="dk1"/>
                </a:solidFill>
                <a:latin typeface="Raleway"/>
                <a:ea typeface="Raleway"/>
                <a:cs typeface="Raleway"/>
                <a:sym typeface="Raleway"/>
              </a:endParaRPr>
            </a:p>
          </p:txBody>
        </p:sp>
        <p:sp>
          <p:nvSpPr>
            <p:cNvPr id="216" name="Google Shape;216;p15"/>
            <p:cNvSpPr txBox="1"/>
            <p:nvPr/>
          </p:nvSpPr>
          <p:spPr>
            <a:xfrm>
              <a:off x="5239294" y="1043325"/>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b="1" lang="uk" sz="1200">
                  <a:solidFill>
                    <a:schemeClr val="dk1"/>
                  </a:solidFill>
                  <a:latin typeface="Raleway"/>
                  <a:ea typeface="Raleway"/>
                  <a:cs typeface="Raleway"/>
                  <a:sym typeface="Raleway"/>
                </a:rPr>
                <a:t>T:</a:t>
              </a:r>
              <a:r>
                <a:rPr lang="uk" sz="1200">
                  <a:solidFill>
                    <a:schemeClr val="dk1"/>
                  </a:solidFill>
                  <a:latin typeface="Raleway"/>
                  <a:ea typeface="Raleway"/>
                  <a:cs typeface="Raleway"/>
                  <a:sym typeface="Raleway"/>
                </a:rPr>
                <a:t> 123-4567-890</a:t>
              </a:r>
              <a:endParaRPr sz="1200">
                <a:solidFill>
                  <a:schemeClr val="dk1"/>
                </a:solidFill>
                <a:latin typeface="Raleway"/>
                <a:ea typeface="Raleway"/>
                <a:cs typeface="Raleway"/>
                <a:sym typeface="Raleway"/>
              </a:endParaRPr>
            </a:p>
          </p:txBody>
        </p:sp>
        <p:sp>
          <p:nvSpPr>
            <p:cNvPr id="217" name="Google Shape;217;p15"/>
            <p:cNvSpPr txBox="1"/>
            <p:nvPr/>
          </p:nvSpPr>
          <p:spPr>
            <a:xfrm>
              <a:off x="5239294" y="1347524"/>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b="1" lang="uk" sz="1200">
                  <a:solidFill>
                    <a:schemeClr val="dk1"/>
                  </a:solidFill>
                  <a:latin typeface="Raleway"/>
                  <a:ea typeface="Raleway"/>
                  <a:cs typeface="Raleway"/>
                  <a:sym typeface="Raleway"/>
                </a:rPr>
                <a:t>M:</a:t>
              </a:r>
              <a:r>
                <a:rPr lang="uk" sz="1200">
                  <a:solidFill>
                    <a:schemeClr val="dk1"/>
                  </a:solidFill>
                  <a:latin typeface="Raleway"/>
                  <a:ea typeface="Raleway"/>
                  <a:cs typeface="Raleway"/>
                  <a:sym typeface="Raleway"/>
                </a:rPr>
                <a:t> myagent@mail.com</a:t>
              </a:r>
              <a:endParaRPr sz="1200">
                <a:solidFill>
                  <a:schemeClr val="dk1"/>
                </a:solidFill>
                <a:latin typeface="Raleway"/>
                <a:ea typeface="Raleway"/>
                <a:cs typeface="Raleway"/>
                <a:sym typeface="Raleway"/>
              </a:endParaRPr>
            </a:p>
          </p:txBody>
        </p:sp>
        <p:sp>
          <p:nvSpPr>
            <p:cNvPr id="218" name="Google Shape;218;p15"/>
            <p:cNvSpPr txBox="1"/>
            <p:nvPr/>
          </p:nvSpPr>
          <p:spPr>
            <a:xfrm>
              <a:off x="5239294" y="1651724"/>
              <a:ext cx="2166300" cy="1848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None/>
              </a:pPr>
              <a:r>
                <a:rPr b="1" lang="uk" sz="1200">
                  <a:solidFill>
                    <a:schemeClr val="dk1"/>
                  </a:solidFill>
                  <a:latin typeface="Raleway"/>
                  <a:ea typeface="Raleway"/>
                  <a:cs typeface="Raleway"/>
                  <a:sym typeface="Raleway"/>
                </a:rPr>
                <a:t>S:</a:t>
              </a:r>
              <a:r>
                <a:rPr lang="uk" sz="1200">
                  <a:solidFill>
                    <a:schemeClr val="dk1"/>
                  </a:solidFill>
                  <a:latin typeface="Raleway"/>
                  <a:ea typeface="Raleway"/>
                  <a:cs typeface="Raleway"/>
                  <a:sym typeface="Raleway"/>
                </a:rPr>
                <a:t> agencycameraaction.com</a:t>
              </a:r>
              <a:endParaRPr sz="1200">
                <a:solidFill>
                  <a:schemeClr val="dk1"/>
                </a:solidFill>
                <a:latin typeface="Raleway"/>
                <a:ea typeface="Raleway"/>
                <a:cs typeface="Raleway"/>
                <a:sym typeface="Raleway"/>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