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10692000" cx="7560000"/>
  <p:notesSz cx="6858000" cy="9144000"/>
  <p:embeddedFontLst>
    <p:embeddedFont>
      <p:font typeface="Herr Von Muellerhoff"/>
      <p:regular r:id="rId10"/>
    </p:embeddedFont>
    <p:embeddedFont>
      <p:font typeface="Alegreya"/>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40">
          <p15:clr>
            <a:srgbClr val="747775"/>
          </p15:clr>
        </p15:guide>
        <p15:guide id="2" orient="horz" pos="340">
          <p15:clr>
            <a:srgbClr val="747775"/>
          </p15:clr>
        </p15:guide>
        <p15:guide id="3" pos="4422">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40"/>
        <p:guide pos="340" orient="horz"/>
        <p:guide pos="4422"/>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Alegreya-regular.fntdata"/><Relationship Id="rId10" Type="http://schemas.openxmlformats.org/officeDocument/2006/relationships/font" Target="fonts/HerrVonMuellerhoff-regular.fntdata"/><Relationship Id="rId13" Type="http://schemas.openxmlformats.org/officeDocument/2006/relationships/font" Target="fonts/Alegreya-italic.fntdata"/><Relationship Id="rId12" Type="http://schemas.openxmlformats.org/officeDocument/2006/relationships/font" Target="fonts/Alegrey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Alegreya-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57f7e0bcf3_0_5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57f7e0bcf3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2587231955f_0_12: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2587231955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587231955f_0_59: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2587231955f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540000" y="505975"/>
            <a:ext cx="6791375" cy="1419845"/>
            <a:chOff x="540000" y="505975"/>
            <a:chExt cx="6791375" cy="1419845"/>
          </a:xfrm>
        </p:grpSpPr>
        <p:sp>
          <p:nvSpPr>
            <p:cNvPr id="55" name="Google Shape;55;p13"/>
            <p:cNvSpPr txBox="1"/>
            <p:nvPr/>
          </p:nvSpPr>
          <p:spPr>
            <a:xfrm>
              <a:off x="2042975" y="505975"/>
              <a:ext cx="5288400" cy="708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4600">
                  <a:solidFill>
                    <a:srgbClr val="1D1D1B"/>
                  </a:solidFill>
                  <a:latin typeface="Spartan"/>
                  <a:ea typeface="Spartan"/>
                  <a:cs typeface="Spartan"/>
                  <a:sym typeface="Spartan"/>
                </a:rPr>
                <a:t>MARIO LEDNER</a:t>
              </a:r>
              <a:endParaRPr sz="4600">
                <a:solidFill>
                  <a:srgbClr val="1D1D1B"/>
                </a:solidFill>
                <a:latin typeface="Spartan"/>
                <a:ea typeface="Spartan"/>
                <a:cs typeface="Spartan"/>
                <a:sym typeface="Spartan"/>
              </a:endParaRPr>
            </a:p>
          </p:txBody>
        </p:sp>
        <p:sp>
          <p:nvSpPr>
            <p:cNvPr id="56" name="Google Shape;56;p13"/>
            <p:cNvSpPr txBox="1"/>
            <p:nvPr/>
          </p:nvSpPr>
          <p:spPr>
            <a:xfrm>
              <a:off x="2042975" y="1237943"/>
              <a:ext cx="52884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2400">
                  <a:solidFill>
                    <a:srgbClr val="1D1D1B"/>
                  </a:solidFill>
                  <a:latin typeface="Spartan"/>
                  <a:ea typeface="Spartan"/>
                  <a:cs typeface="Spartan"/>
                  <a:sym typeface="Spartan"/>
                </a:rPr>
                <a:t>A C A D E M I C  C V</a:t>
              </a:r>
              <a:endParaRPr b="1" sz="2400">
                <a:solidFill>
                  <a:srgbClr val="1D1D1B"/>
                </a:solidFill>
                <a:latin typeface="Spartan"/>
                <a:ea typeface="Spartan"/>
                <a:cs typeface="Spartan"/>
                <a:sym typeface="Spartan"/>
              </a:endParaRPr>
            </a:p>
          </p:txBody>
        </p:sp>
        <p:sp>
          <p:nvSpPr>
            <p:cNvPr id="57" name="Google Shape;57;p13"/>
            <p:cNvSpPr txBox="1"/>
            <p:nvPr/>
          </p:nvSpPr>
          <p:spPr>
            <a:xfrm>
              <a:off x="2042975" y="1756620"/>
              <a:ext cx="528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1D1D1B"/>
                  </a:solidFill>
                  <a:latin typeface="Alegreya"/>
                  <a:ea typeface="Alegreya"/>
                  <a:cs typeface="Alegreya"/>
                  <a:sym typeface="Alegreya"/>
                </a:rPr>
                <a:t>910 Dariana Plaza Suite 824, Port Willymouth • Mario@mail.com • (1-012-3456-789) </a:t>
              </a:r>
              <a:endParaRPr sz="1100">
                <a:solidFill>
                  <a:srgbClr val="1D1D1B"/>
                </a:solidFill>
                <a:latin typeface="Alegreya"/>
                <a:ea typeface="Alegreya"/>
                <a:cs typeface="Alegreya"/>
                <a:sym typeface="Alegreya"/>
              </a:endParaRPr>
            </a:p>
          </p:txBody>
        </p:sp>
        <p:cxnSp>
          <p:nvCxnSpPr>
            <p:cNvPr id="58" name="Google Shape;58;p13"/>
            <p:cNvCxnSpPr/>
            <p:nvPr/>
          </p:nvCxnSpPr>
          <p:spPr>
            <a:xfrm>
              <a:off x="2049325" y="1695750"/>
              <a:ext cx="4957200" cy="0"/>
            </a:xfrm>
            <a:prstGeom prst="straightConnector1">
              <a:avLst/>
            </a:prstGeom>
            <a:noFill/>
            <a:ln cap="flat" cmpd="sng" w="9525">
              <a:solidFill>
                <a:srgbClr val="9D9D9C"/>
              </a:solidFill>
              <a:prstDash val="solid"/>
              <a:round/>
              <a:headEnd len="med" w="med" type="none"/>
              <a:tailEnd len="med" w="med" type="none"/>
            </a:ln>
          </p:spPr>
        </p:cxnSp>
        <p:pic>
          <p:nvPicPr>
            <p:cNvPr id="59" name="Google Shape;59;p13"/>
            <p:cNvPicPr preferRelativeResize="0"/>
            <p:nvPr/>
          </p:nvPicPr>
          <p:blipFill rotWithShape="1">
            <a:blip r:embed="rId3">
              <a:alphaModFix/>
            </a:blip>
            <a:srcRect b="30022" l="5939" r="1970" t="8593"/>
            <a:stretch/>
          </p:blipFill>
          <p:spPr>
            <a:xfrm>
              <a:off x="540000" y="538250"/>
              <a:ext cx="1343400" cy="1343400"/>
            </a:xfrm>
            <a:prstGeom prst="ellipse">
              <a:avLst/>
            </a:prstGeom>
            <a:noFill/>
            <a:ln>
              <a:noFill/>
            </a:ln>
          </p:spPr>
        </p:pic>
      </p:grpSp>
      <p:sp>
        <p:nvSpPr>
          <p:cNvPr id="60" name="Google Shape;60;p13"/>
          <p:cNvSpPr txBox="1"/>
          <p:nvPr/>
        </p:nvSpPr>
        <p:spPr>
          <a:xfrm>
            <a:off x="510011" y="2305927"/>
            <a:ext cx="25038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EDUCATION</a:t>
            </a:r>
            <a:endParaRPr b="1" sz="1800">
              <a:solidFill>
                <a:srgbClr val="1D1D1B"/>
              </a:solidFill>
              <a:latin typeface="Spartan"/>
              <a:ea typeface="Spartan"/>
              <a:cs typeface="Spartan"/>
              <a:sym typeface="Spartan"/>
            </a:endParaRPr>
          </a:p>
        </p:txBody>
      </p:sp>
      <p:cxnSp>
        <p:nvCxnSpPr>
          <p:cNvPr id="61" name="Google Shape;61;p13"/>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grpSp>
        <p:nvGrpSpPr>
          <p:cNvPr id="62" name="Google Shape;62;p13"/>
          <p:cNvGrpSpPr/>
          <p:nvPr/>
        </p:nvGrpSpPr>
        <p:grpSpPr>
          <a:xfrm>
            <a:off x="538875" y="2753275"/>
            <a:ext cx="6501296" cy="1325868"/>
            <a:chOff x="538875" y="2753275"/>
            <a:chExt cx="6501296" cy="1325868"/>
          </a:xfrm>
        </p:grpSpPr>
        <p:sp>
          <p:nvSpPr>
            <p:cNvPr id="63" name="Google Shape;63;p13"/>
            <p:cNvSpPr txBox="1"/>
            <p:nvPr/>
          </p:nvSpPr>
          <p:spPr>
            <a:xfrm>
              <a:off x="538875" y="2753284"/>
              <a:ext cx="250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1D1D1B"/>
                  </a:solidFill>
                  <a:latin typeface="Alegreya"/>
                  <a:ea typeface="Alegreya"/>
                  <a:cs typeface="Alegreya"/>
                  <a:sym typeface="Alegreya"/>
                </a:rPr>
                <a:t>VERMONT UNIVERSITY </a:t>
              </a:r>
              <a:endParaRPr b="1">
                <a:solidFill>
                  <a:srgbClr val="1D1D1B"/>
                </a:solidFill>
                <a:latin typeface="Alegreya"/>
                <a:ea typeface="Alegreya"/>
                <a:cs typeface="Alegreya"/>
                <a:sym typeface="Alegreya"/>
              </a:endParaRPr>
            </a:p>
          </p:txBody>
        </p:sp>
        <p:sp>
          <p:nvSpPr>
            <p:cNvPr id="64" name="Google Shape;64;p13"/>
            <p:cNvSpPr txBox="1"/>
            <p:nvPr/>
          </p:nvSpPr>
          <p:spPr>
            <a:xfrm>
              <a:off x="6025271" y="2753275"/>
              <a:ext cx="1014900" cy="2154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a:solidFill>
                    <a:srgbClr val="1D1D1B"/>
                  </a:solidFill>
                  <a:latin typeface="Alegreya"/>
                  <a:ea typeface="Alegreya"/>
                  <a:cs typeface="Alegreya"/>
                  <a:sym typeface="Alegreya"/>
                </a:rPr>
                <a:t>(2023-2025)</a:t>
              </a:r>
              <a:endParaRPr b="1">
                <a:solidFill>
                  <a:srgbClr val="1D1D1B"/>
                </a:solidFill>
                <a:latin typeface="Alegreya"/>
                <a:ea typeface="Alegreya"/>
                <a:cs typeface="Alegreya"/>
                <a:sym typeface="Alegreya"/>
              </a:endParaRPr>
            </a:p>
          </p:txBody>
        </p:sp>
        <p:sp>
          <p:nvSpPr>
            <p:cNvPr id="65" name="Google Shape;65;p13"/>
            <p:cNvSpPr txBox="1"/>
            <p:nvPr/>
          </p:nvSpPr>
          <p:spPr>
            <a:xfrm>
              <a:off x="538875" y="2998634"/>
              <a:ext cx="250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i="1" lang="ru">
                  <a:solidFill>
                    <a:srgbClr val="1D1D1B"/>
                  </a:solidFill>
                  <a:latin typeface="Alegreya"/>
                  <a:ea typeface="Alegreya"/>
                  <a:cs typeface="Alegreya"/>
                  <a:sym typeface="Alegreya"/>
                </a:rPr>
                <a:t>PhD in Sociology</a:t>
              </a:r>
              <a:endParaRPr b="1" i="1">
                <a:solidFill>
                  <a:srgbClr val="1D1D1B"/>
                </a:solidFill>
                <a:latin typeface="Alegreya"/>
                <a:ea typeface="Alegreya"/>
                <a:cs typeface="Alegreya"/>
                <a:sym typeface="Alegreya"/>
              </a:endParaRPr>
            </a:p>
          </p:txBody>
        </p:sp>
        <p:sp>
          <p:nvSpPr>
            <p:cNvPr id="66" name="Google Shape;66;p13"/>
            <p:cNvSpPr txBox="1"/>
            <p:nvPr/>
          </p:nvSpPr>
          <p:spPr>
            <a:xfrm>
              <a:off x="538875" y="3229543"/>
              <a:ext cx="50967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Clr>
                  <a:schemeClr val="dk1"/>
                </a:buClr>
                <a:buSzPts val="1100"/>
                <a:buFont typeface="Arial"/>
                <a:buNone/>
              </a:pPr>
              <a:r>
                <a:rPr lang="ru" sz="1200">
                  <a:solidFill>
                    <a:srgbClr val="1D1D1B"/>
                  </a:solidFill>
                  <a:latin typeface="Alegreya"/>
                  <a:ea typeface="Alegreya"/>
                  <a:cs typeface="Alegreya"/>
                  <a:sym typeface="Alegreya"/>
                </a:rPr>
                <a:t>•  Pellentesque blandit risus sed aliquet vehicula.</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Clr>
                  <a:schemeClr val="dk1"/>
                </a:buClr>
                <a:buSzPts val="1100"/>
                <a:buFont typeface="Arial"/>
                <a:buNone/>
              </a:pPr>
              <a:r>
                <a:rPr lang="ru" sz="1200">
                  <a:solidFill>
                    <a:srgbClr val="1D1D1B"/>
                  </a:solidFill>
                  <a:latin typeface="Alegreya"/>
                  <a:ea typeface="Alegreya"/>
                  <a:cs typeface="Alegreya"/>
                  <a:sym typeface="Alegreya"/>
                </a:rPr>
                <a:t>•  Sed ac mauris eget ligula tempus viverra.</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Clr>
                  <a:schemeClr val="dk1"/>
                </a:buClr>
                <a:buSzPts val="1100"/>
                <a:buFont typeface="Arial"/>
                <a:buNone/>
              </a:pPr>
              <a:r>
                <a:rPr lang="ru" sz="1200">
                  <a:solidFill>
                    <a:srgbClr val="1D1D1B"/>
                  </a:solidFill>
                  <a:latin typeface="Alegreya"/>
                  <a:ea typeface="Alegreya"/>
                  <a:cs typeface="Alegreya"/>
                  <a:sym typeface="Alegreya"/>
                </a:rPr>
                <a:t>•  Nulla varius mauris ac nisi tempor, id dapibus magna venenatis.</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Suspendisse fermentum mi quis diam lacinia, ut venenatis orci vulputate.</a:t>
              </a:r>
              <a:endParaRPr sz="1200">
                <a:solidFill>
                  <a:srgbClr val="1D1D1B"/>
                </a:solidFill>
                <a:latin typeface="Alegreya"/>
                <a:ea typeface="Alegreya"/>
                <a:cs typeface="Alegreya"/>
                <a:sym typeface="Alegreya"/>
              </a:endParaRPr>
            </a:p>
          </p:txBody>
        </p:sp>
      </p:grpSp>
      <p:grpSp>
        <p:nvGrpSpPr>
          <p:cNvPr id="67" name="Google Shape;67;p13"/>
          <p:cNvGrpSpPr/>
          <p:nvPr/>
        </p:nvGrpSpPr>
        <p:grpSpPr>
          <a:xfrm>
            <a:off x="538875" y="4257364"/>
            <a:ext cx="6501296" cy="1325868"/>
            <a:chOff x="538875" y="2753275"/>
            <a:chExt cx="6501296" cy="1325868"/>
          </a:xfrm>
        </p:grpSpPr>
        <p:sp>
          <p:nvSpPr>
            <p:cNvPr id="68" name="Google Shape;68;p13"/>
            <p:cNvSpPr txBox="1"/>
            <p:nvPr/>
          </p:nvSpPr>
          <p:spPr>
            <a:xfrm>
              <a:off x="538875" y="2753275"/>
              <a:ext cx="34947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1D1D1B"/>
                  </a:solidFill>
                  <a:latin typeface="Alegreya"/>
                  <a:ea typeface="Alegreya"/>
                  <a:cs typeface="Alegreya"/>
                  <a:sym typeface="Alegreya"/>
                </a:rPr>
                <a:t>IOWA MARK STOLTENBERG UNIVERSITY </a:t>
              </a:r>
              <a:endParaRPr b="1">
                <a:solidFill>
                  <a:srgbClr val="1D1D1B"/>
                </a:solidFill>
                <a:latin typeface="Alegreya"/>
                <a:ea typeface="Alegreya"/>
                <a:cs typeface="Alegreya"/>
                <a:sym typeface="Alegreya"/>
              </a:endParaRPr>
            </a:p>
          </p:txBody>
        </p:sp>
        <p:sp>
          <p:nvSpPr>
            <p:cNvPr id="69" name="Google Shape;69;p13"/>
            <p:cNvSpPr txBox="1"/>
            <p:nvPr/>
          </p:nvSpPr>
          <p:spPr>
            <a:xfrm>
              <a:off x="6025271" y="2753275"/>
              <a:ext cx="1014900" cy="2154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a:solidFill>
                    <a:srgbClr val="1D1D1B"/>
                  </a:solidFill>
                  <a:latin typeface="Alegreya"/>
                  <a:ea typeface="Alegreya"/>
                  <a:cs typeface="Alegreya"/>
                  <a:sym typeface="Alegreya"/>
                </a:rPr>
                <a:t>(2020-2023)</a:t>
              </a:r>
              <a:endParaRPr b="1">
                <a:solidFill>
                  <a:srgbClr val="1D1D1B"/>
                </a:solidFill>
                <a:latin typeface="Alegreya"/>
                <a:ea typeface="Alegreya"/>
                <a:cs typeface="Alegreya"/>
                <a:sym typeface="Alegreya"/>
              </a:endParaRPr>
            </a:p>
          </p:txBody>
        </p:sp>
        <p:sp>
          <p:nvSpPr>
            <p:cNvPr id="70" name="Google Shape;70;p13"/>
            <p:cNvSpPr txBox="1"/>
            <p:nvPr/>
          </p:nvSpPr>
          <p:spPr>
            <a:xfrm>
              <a:off x="538875" y="2998634"/>
              <a:ext cx="250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i="1" lang="ru">
                  <a:solidFill>
                    <a:srgbClr val="1D1D1B"/>
                  </a:solidFill>
                  <a:latin typeface="Alegreya"/>
                  <a:ea typeface="Alegreya"/>
                  <a:cs typeface="Alegreya"/>
                  <a:sym typeface="Alegreya"/>
                </a:rPr>
                <a:t>BSc Nutrition and Food Science</a:t>
              </a:r>
              <a:endParaRPr b="1" i="1">
                <a:solidFill>
                  <a:srgbClr val="1D1D1B"/>
                </a:solidFill>
                <a:latin typeface="Alegreya"/>
                <a:ea typeface="Alegreya"/>
                <a:cs typeface="Alegreya"/>
                <a:sym typeface="Alegreya"/>
              </a:endParaRPr>
            </a:p>
          </p:txBody>
        </p:sp>
        <p:sp>
          <p:nvSpPr>
            <p:cNvPr id="71" name="Google Shape;71;p13"/>
            <p:cNvSpPr txBox="1"/>
            <p:nvPr/>
          </p:nvSpPr>
          <p:spPr>
            <a:xfrm>
              <a:off x="538875" y="3229543"/>
              <a:ext cx="50967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Ut vulputate ligula quis magna lobortis, eu eleifend purus finibus.</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Fusce sit amet mauris id leo facilisis sodales.</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Donec fringilla lectus sagittis tortor vehicula, at finibus velit egestas.</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Mauris maximus ipsum in congue rhoncus.</a:t>
              </a:r>
              <a:endParaRPr sz="1200">
                <a:solidFill>
                  <a:srgbClr val="1D1D1B"/>
                </a:solidFill>
                <a:latin typeface="Alegreya"/>
                <a:ea typeface="Alegreya"/>
                <a:cs typeface="Alegreya"/>
                <a:sym typeface="Alegreya"/>
              </a:endParaRPr>
            </a:p>
          </p:txBody>
        </p:sp>
      </p:grpSp>
      <p:grpSp>
        <p:nvGrpSpPr>
          <p:cNvPr id="72" name="Google Shape;72;p13"/>
          <p:cNvGrpSpPr/>
          <p:nvPr/>
        </p:nvGrpSpPr>
        <p:grpSpPr>
          <a:xfrm>
            <a:off x="538875" y="5765477"/>
            <a:ext cx="6501296" cy="708561"/>
            <a:chOff x="538875" y="2753275"/>
            <a:chExt cx="6501296" cy="708561"/>
          </a:xfrm>
        </p:grpSpPr>
        <p:sp>
          <p:nvSpPr>
            <p:cNvPr id="73" name="Google Shape;73;p13"/>
            <p:cNvSpPr txBox="1"/>
            <p:nvPr/>
          </p:nvSpPr>
          <p:spPr>
            <a:xfrm>
              <a:off x="538875" y="2753275"/>
              <a:ext cx="34947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1D1D1B"/>
                  </a:solidFill>
                  <a:latin typeface="Alegreya"/>
                  <a:ea typeface="Alegreya"/>
                  <a:cs typeface="Alegreya"/>
                  <a:sym typeface="Alegreya"/>
                </a:rPr>
                <a:t>NOTTS COUNTY HIGH SCHOOL</a:t>
              </a:r>
              <a:endParaRPr b="1">
                <a:solidFill>
                  <a:srgbClr val="1D1D1B"/>
                </a:solidFill>
                <a:latin typeface="Alegreya"/>
                <a:ea typeface="Alegreya"/>
                <a:cs typeface="Alegreya"/>
                <a:sym typeface="Alegreya"/>
              </a:endParaRPr>
            </a:p>
          </p:txBody>
        </p:sp>
        <p:sp>
          <p:nvSpPr>
            <p:cNvPr id="74" name="Google Shape;74;p13"/>
            <p:cNvSpPr txBox="1"/>
            <p:nvPr/>
          </p:nvSpPr>
          <p:spPr>
            <a:xfrm>
              <a:off x="6025271" y="2753275"/>
              <a:ext cx="1014900" cy="2154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a:solidFill>
                    <a:srgbClr val="1D1D1B"/>
                  </a:solidFill>
                  <a:latin typeface="Alegreya"/>
                  <a:ea typeface="Alegreya"/>
                  <a:cs typeface="Alegreya"/>
                  <a:sym typeface="Alegreya"/>
                </a:rPr>
                <a:t>(2013-2020)</a:t>
              </a:r>
              <a:endParaRPr b="1">
                <a:solidFill>
                  <a:srgbClr val="1D1D1B"/>
                </a:solidFill>
                <a:latin typeface="Alegreya"/>
                <a:ea typeface="Alegreya"/>
                <a:cs typeface="Alegreya"/>
                <a:sym typeface="Alegreya"/>
              </a:endParaRPr>
            </a:p>
          </p:txBody>
        </p:sp>
        <p:sp>
          <p:nvSpPr>
            <p:cNvPr id="75" name="Google Shape;75;p13"/>
            <p:cNvSpPr txBox="1"/>
            <p:nvPr/>
          </p:nvSpPr>
          <p:spPr>
            <a:xfrm>
              <a:off x="538875" y="2998636"/>
              <a:ext cx="4620600" cy="4632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Clr>
                  <a:schemeClr val="dk1"/>
                </a:buClr>
                <a:buSzPts val="1100"/>
                <a:buFont typeface="Arial"/>
                <a:buNone/>
              </a:pPr>
              <a:r>
                <a:rPr i="1" lang="ru">
                  <a:solidFill>
                    <a:srgbClr val="1D1D1B"/>
                  </a:solidFill>
                  <a:latin typeface="Alegreya"/>
                  <a:ea typeface="Alegreya"/>
                  <a:cs typeface="Alegreya"/>
                  <a:sym typeface="Alegreya"/>
                </a:rPr>
                <a:t>A-levels: chemistry, biology, geography. AS-level maths.</a:t>
              </a:r>
              <a:endParaRPr i="1">
                <a:solidFill>
                  <a:srgbClr val="1D1D1B"/>
                </a:solidFill>
                <a:latin typeface="Alegreya"/>
                <a:ea typeface="Alegreya"/>
                <a:cs typeface="Alegreya"/>
                <a:sym typeface="Alegreya"/>
              </a:endParaRPr>
            </a:p>
            <a:p>
              <a:pPr indent="0" lvl="0" marL="0" rtl="0" algn="l">
                <a:lnSpc>
                  <a:spcPct val="115000"/>
                </a:lnSpc>
                <a:spcBef>
                  <a:spcPts val="0"/>
                </a:spcBef>
                <a:spcAft>
                  <a:spcPts val="0"/>
                </a:spcAft>
                <a:buNone/>
              </a:pPr>
              <a:r>
                <a:rPr i="1" lang="ru">
                  <a:solidFill>
                    <a:srgbClr val="1D1D1B"/>
                  </a:solidFill>
                  <a:latin typeface="Alegreya"/>
                  <a:ea typeface="Alegreya"/>
                  <a:cs typeface="Alegreya"/>
                  <a:sym typeface="Alegreya"/>
                </a:rPr>
                <a:t>8 GCSEs including English language and English literature.</a:t>
              </a:r>
              <a:endParaRPr i="1">
                <a:solidFill>
                  <a:srgbClr val="1D1D1B"/>
                </a:solidFill>
                <a:latin typeface="Alegreya"/>
                <a:ea typeface="Alegreya"/>
                <a:cs typeface="Alegreya"/>
                <a:sym typeface="Alegreya"/>
              </a:endParaRPr>
            </a:p>
          </p:txBody>
        </p:sp>
      </p:grpSp>
      <p:sp>
        <p:nvSpPr>
          <p:cNvPr id="76" name="Google Shape;76;p13"/>
          <p:cNvSpPr txBox="1"/>
          <p:nvPr/>
        </p:nvSpPr>
        <p:spPr>
          <a:xfrm>
            <a:off x="509986" y="6663527"/>
            <a:ext cx="54792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TEACHING / SUPERVISING EXPERIENCE</a:t>
            </a:r>
            <a:endParaRPr b="1" sz="1800">
              <a:solidFill>
                <a:srgbClr val="1D1D1B"/>
              </a:solidFill>
              <a:latin typeface="Spartan"/>
              <a:ea typeface="Spartan"/>
              <a:cs typeface="Spartan"/>
              <a:sym typeface="Spartan"/>
            </a:endParaRPr>
          </a:p>
        </p:txBody>
      </p:sp>
      <p:cxnSp>
        <p:nvCxnSpPr>
          <p:cNvPr id="77" name="Google Shape;77;p13"/>
          <p:cNvCxnSpPr/>
          <p:nvPr/>
        </p:nvCxnSpPr>
        <p:spPr>
          <a:xfrm>
            <a:off x="541200" y="6969766"/>
            <a:ext cx="6465300" cy="0"/>
          </a:xfrm>
          <a:prstGeom prst="straightConnector1">
            <a:avLst/>
          </a:prstGeom>
          <a:noFill/>
          <a:ln cap="flat" cmpd="sng" w="28575">
            <a:solidFill>
              <a:srgbClr val="9D9D9C"/>
            </a:solidFill>
            <a:prstDash val="solid"/>
            <a:round/>
            <a:headEnd len="med" w="med" type="none"/>
            <a:tailEnd len="med" w="med" type="none"/>
          </a:ln>
        </p:spPr>
      </p:cxnSp>
      <p:sp>
        <p:nvSpPr>
          <p:cNvPr id="78" name="Google Shape;78;p13"/>
          <p:cNvSpPr txBox="1"/>
          <p:nvPr/>
        </p:nvSpPr>
        <p:spPr>
          <a:xfrm>
            <a:off x="538875" y="7110875"/>
            <a:ext cx="250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1D1D1B"/>
                </a:solidFill>
                <a:latin typeface="Alegreya"/>
                <a:ea typeface="Alegreya"/>
                <a:cs typeface="Alegreya"/>
                <a:sym typeface="Alegreya"/>
              </a:rPr>
              <a:t>VERMONT UNIVERSITY </a:t>
            </a:r>
            <a:endParaRPr b="1">
              <a:solidFill>
                <a:srgbClr val="1D1D1B"/>
              </a:solidFill>
              <a:latin typeface="Alegreya"/>
              <a:ea typeface="Alegreya"/>
              <a:cs typeface="Alegreya"/>
              <a:sym typeface="Alegreya"/>
            </a:endParaRPr>
          </a:p>
        </p:txBody>
      </p:sp>
      <p:sp>
        <p:nvSpPr>
          <p:cNvPr id="79" name="Google Shape;79;p13"/>
          <p:cNvSpPr txBox="1"/>
          <p:nvPr/>
        </p:nvSpPr>
        <p:spPr>
          <a:xfrm>
            <a:off x="5808801" y="7110875"/>
            <a:ext cx="1231500" cy="2154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a:solidFill>
                  <a:srgbClr val="1D1D1B"/>
                </a:solidFill>
                <a:latin typeface="Alegreya"/>
                <a:ea typeface="Alegreya"/>
                <a:cs typeface="Alegreya"/>
                <a:sym typeface="Alegreya"/>
              </a:rPr>
              <a:t>(2025-present)</a:t>
            </a:r>
            <a:endParaRPr b="1">
              <a:solidFill>
                <a:srgbClr val="1D1D1B"/>
              </a:solidFill>
              <a:latin typeface="Alegreya"/>
              <a:ea typeface="Alegreya"/>
              <a:cs typeface="Alegreya"/>
              <a:sym typeface="Alegreya"/>
            </a:endParaRPr>
          </a:p>
        </p:txBody>
      </p:sp>
      <p:sp>
        <p:nvSpPr>
          <p:cNvPr id="80" name="Google Shape;80;p13"/>
          <p:cNvSpPr txBox="1"/>
          <p:nvPr/>
        </p:nvSpPr>
        <p:spPr>
          <a:xfrm>
            <a:off x="538875" y="7356225"/>
            <a:ext cx="250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i="1" lang="ru">
                <a:solidFill>
                  <a:srgbClr val="1D1D1B"/>
                </a:solidFill>
                <a:latin typeface="Alegreya"/>
                <a:ea typeface="Alegreya"/>
                <a:cs typeface="Alegreya"/>
                <a:sym typeface="Alegreya"/>
              </a:rPr>
              <a:t>T</a:t>
            </a:r>
            <a:r>
              <a:rPr b="1" i="1" lang="ru">
                <a:solidFill>
                  <a:srgbClr val="1D1D1B"/>
                </a:solidFill>
                <a:latin typeface="Alegreya"/>
                <a:ea typeface="Alegreya"/>
                <a:cs typeface="Alegreya"/>
                <a:sym typeface="Alegreya"/>
              </a:rPr>
              <a:t>eaching assistant</a:t>
            </a:r>
            <a:endParaRPr b="1" i="1">
              <a:solidFill>
                <a:srgbClr val="1D1D1B"/>
              </a:solidFill>
              <a:latin typeface="Alegreya"/>
              <a:ea typeface="Alegreya"/>
              <a:cs typeface="Alegreya"/>
              <a:sym typeface="Alegreya"/>
            </a:endParaRPr>
          </a:p>
        </p:txBody>
      </p:sp>
      <p:sp>
        <p:nvSpPr>
          <p:cNvPr id="81" name="Google Shape;81;p13"/>
          <p:cNvSpPr txBox="1"/>
          <p:nvPr/>
        </p:nvSpPr>
        <p:spPr>
          <a:xfrm>
            <a:off x="538875" y="7587134"/>
            <a:ext cx="5096700" cy="10713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Cras vitae mauris nec nunc malesuada faucibus vel porta risus.</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In malesuada ex id est hendrerit porta in quis ante.</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Sed finibus orci vitae tristique volutpat.</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Praesent vitae ante pretium, suscipit purus condimentum, finibus massa.</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Nam tincidunt justo eu fringilla blandit.</a:t>
            </a:r>
            <a:endParaRPr sz="1200">
              <a:solidFill>
                <a:srgbClr val="1D1D1B"/>
              </a:solidFill>
              <a:latin typeface="Alegreya"/>
              <a:ea typeface="Alegreya"/>
              <a:cs typeface="Alegreya"/>
              <a:sym typeface="Alegreya"/>
            </a:endParaRPr>
          </a:p>
        </p:txBody>
      </p:sp>
      <p:grpSp>
        <p:nvGrpSpPr>
          <p:cNvPr id="82" name="Google Shape;82;p13"/>
          <p:cNvGrpSpPr/>
          <p:nvPr/>
        </p:nvGrpSpPr>
        <p:grpSpPr>
          <a:xfrm>
            <a:off x="538875" y="8807475"/>
            <a:ext cx="6501296" cy="1325868"/>
            <a:chOff x="538875" y="2753275"/>
            <a:chExt cx="6501296" cy="1325868"/>
          </a:xfrm>
        </p:grpSpPr>
        <p:sp>
          <p:nvSpPr>
            <p:cNvPr id="83" name="Google Shape;83;p13"/>
            <p:cNvSpPr txBox="1"/>
            <p:nvPr/>
          </p:nvSpPr>
          <p:spPr>
            <a:xfrm>
              <a:off x="538875" y="2753275"/>
              <a:ext cx="34947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a:solidFill>
                    <a:srgbClr val="1D1D1B"/>
                  </a:solidFill>
                  <a:latin typeface="Alegreya"/>
                  <a:ea typeface="Alegreya"/>
                  <a:cs typeface="Alegreya"/>
                  <a:sym typeface="Alegreya"/>
                </a:rPr>
                <a:t>IOWA UNIVERSITY</a:t>
              </a:r>
              <a:endParaRPr b="1">
                <a:solidFill>
                  <a:srgbClr val="1D1D1B"/>
                </a:solidFill>
                <a:latin typeface="Alegreya"/>
                <a:ea typeface="Alegreya"/>
                <a:cs typeface="Alegreya"/>
                <a:sym typeface="Alegreya"/>
              </a:endParaRPr>
            </a:p>
          </p:txBody>
        </p:sp>
        <p:sp>
          <p:nvSpPr>
            <p:cNvPr id="84" name="Google Shape;84;p13"/>
            <p:cNvSpPr txBox="1"/>
            <p:nvPr/>
          </p:nvSpPr>
          <p:spPr>
            <a:xfrm>
              <a:off x="6025271" y="2753275"/>
              <a:ext cx="1014900" cy="215400"/>
            </a:xfrm>
            <a:prstGeom prst="rect">
              <a:avLst/>
            </a:prstGeom>
            <a:noFill/>
            <a:ln>
              <a:noFill/>
            </a:ln>
          </p:spPr>
          <p:txBody>
            <a:bodyPr anchorCtr="0" anchor="t" bIns="0" lIns="0" spcFirstLastPara="1" rIns="0" wrap="square" tIns="0">
              <a:spAutoFit/>
            </a:bodyPr>
            <a:lstStyle/>
            <a:p>
              <a:pPr indent="0" lvl="0" marL="0" rtl="0" algn="r">
                <a:spcBef>
                  <a:spcPts val="0"/>
                </a:spcBef>
                <a:spcAft>
                  <a:spcPts val="0"/>
                </a:spcAft>
                <a:buNone/>
              </a:pPr>
              <a:r>
                <a:rPr b="1" lang="ru">
                  <a:solidFill>
                    <a:srgbClr val="1D1D1B"/>
                  </a:solidFill>
                  <a:latin typeface="Alegreya"/>
                  <a:ea typeface="Alegreya"/>
                  <a:cs typeface="Alegreya"/>
                  <a:sym typeface="Alegreya"/>
                </a:rPr>
                <a:t>(2024-2025)</a:t>
              </a:r>
              <a:endParaRPr b="1">
                <a:solidFill>
                  <a:srgbClr val="1D1D1B"/>
                </a:solidFill>
                <a:latin typeface="Alegreya"/>
                <a:ea typeface="Alegreya"/>
                <a:cs typeface="Alegreya"/>
                <a:sym typeface="Alegreya"/>
              </a:endParaRPr>
            </a:p>
          </p:txBody>
        </p:sp>
        <p:sp>
          <p:nvSpPr>
            <p:cNvPr id="85" name="Google Shape;85;p13"/>
            <p:cNvSpPr txBox="1"/>
            <p:nvPr/>
          </p:nvSpPr>
          <p:spPr>
            <a:xfrm>
              <a:off x="538875" y="2998634"/>
              <a:ext cx="2503800" cy="2154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i="1" lang="ru">
                  <a:solidFill>
                    <a:srgbClr val="1D1D1B"/>
                  </a:solidFill>
                  <a:latin typeface="Alegreya"/>
                  <a:ea typeface="Alegreya"/>
                  <a:cs typeface="Alegreya"/>
                  <a:sym typeface="Alegreya"/>
                </a:rPr>
                <a:t>Guest lecturer</a:t>
              </a:r>
              <a:endParaRPr b="1" i="1">
                <a:solidFill>
                  <a:srgbClr val="1D1D1B"/>
                </a:solidFill>
                <a:latin typeface="Alegreya"/>
                <a:ea typeface="Alegreya"/>
                <a:cs typeface="Alegreya"/>
                <a:sym typeface="Alegreya"/>
              </a:endParaRPr>
            </a:p>
          </p:txBody>
        </p:sp>
        <p:sp>
          <p:nvSpPr>
            <p:cNvPr id="86" name="Google Shape;86;p13"/>
            <p:cNvSpPr txBox="1"/>
            <p:nvPr/>
          </p:nvSpPr>
          <p:spPr>
            <a:xfrm>
              <a:off x="538875" y="3229543"/>
              <a:ext cx="50967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Sed at dolor eget urna dapibus pellentesque non nec neque.</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Quisque vulputate mi mattis condimentum rhoncus.</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Nunc a turpis eu est auctor facilisis.</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  Vivamus malesuada purus vitae nulla facilisis, nec malesuada arcu malesuada.</a:t>
              </a:r>
              <a:endParaRPr sz="1200">
                <a:solidFill>
                  <a:srgbClr val="1D1D1B"/>
                </a:solidFill>
                <a:latin typeface="Alegreya"/>
                <a:ea typeface="Alegreya"/>
                <a:cs typeface="Alegreya"/>
                <a:sym typeface="Alegreya"/>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grpSp>
        <p:nvGrpSpPr>
          <p:cNvPr id="91" name="Google Shape;91;p14"/>
          <p:cNvGrpSpPr/>
          <p:nvPr/>
        </p:nvGrpSpPr>
        <p:grpSpPr>
          <a:xfrm>
            <a:off x="540000" y="505975"/>
            <a:ext cx="6791375" cy="1419845"/>
            <a:chOff x="540000" y="505975"/>
            <a:chExt cx="6791375" cy="1419845"/>
          </a:xfrm>
        </p:grpSpPr>
        <p:sp>
          <p:nvSpPr>
            <p:cNvPr id="92" name="Google Shape;92;p14"/>
            <p:cNvSpPr txBox="1"/>
            <p:nvPr/>
          </p:nvSpPr>
          <p:spPr>
            <a:xfrm>
              <a:off x="2042975" y="505975"/>
              <a:ext cx="5288400" cy="708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4600">
                  <a:solidFill>
                    <a:srgbClr val="1D1D1B"/>
                  </a:solidFill>
                  <a:latin typeface="Spartan"/>
                  <a:ea typeface="Spartan"/>
                  <a:cs typeface="Spartan"/>
                  <a:sym typeface="Spartan"/>
                </a:rPr>
                <a:t>MARIO LEDNER</a:t>
              </a:r>
              <a:endParaRPr sz="4600">
                <a:solidFill>
                  <a:srgbClr val="1D1D1B"/>
                </a:solidFill>
                <a:latin typeface="Spartan"/>
                <a:ea typeface="Spartan"/>
                <a:cs typeface="Spartan"/>
                <a:sym typeface="Spartan"/>
              </a:endParaRPr>
            </a:p>
          </p:txBody>
        </p:sp>
        <p:sp>
          <p:nvSpPr>
            <p:cNvPr id="93" name="Google Shape;93;p14"/>
            <p:cNvSpPr txBox="1"/>
            <p:nvPr/>
          </p:nvSpPr>
          <p:spPr>
            <a:xfrm>
              <a:off x="2042975" y="1237943"/>
              <a:ext cx="52884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2400">
                  <a:solidFill>
                    <a:srgbClr val="1D1D1B"/>
                  </a:solidFill>
                  <a:latin typeface="Spartan"/>
                  <a:ea typeface="Spartan"/>
                  <a:cs typeface="Spartan"/>
                  <a:sym typeface="Spartan"/>
                </a:rPr>
                <a:t>A C A D E M I C  C V</a:t>
              </a:r>
              <a:endParaRPr b="1" sz="2400">
                <a:solidFill>
                  <a:srgbClr val="1D1D1B"/>
                </a:solidFill>
                <a:latin typeface="Spartan"/>
                <a:ea typeface="Spartan"/>
                <a:cs typeface="Spartan"/>
                <a:sym typeface="Spartan"/>
              </a:endParaRPr>
            </a:p>
          </p:txBody>
        </p:sp>
        <p:sp>
          <p:nvSpPr>
            <p:cNvPr id="94" name="Google Shape;94;p14"/>
            <p:cNvSpPr txBox="1"/>
            <p:nvPr/>
          </p:nvSpPr>
          <p:spPr>
            <a:xfrm>
              <a:off x="2042975" y="1756620"/>
              <a:ext cx="528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1D1D1B"/>
                  </a:solidFill>
                  <a:latin typeface="Alegreya"/>
                  <a:ea typeface="Alegreya"/>
                  <a:cs typeface="Alegreya"/>
                  <a:sym typeface="Alegreya"/>
                </a:rPr>
                <a:t>910 Dariana Plaza Suite 824, Port Willymouth • Mario@mail.com • (1-012-3456-789) </a:t>
              </a:r>
              <a:endParaRPr sz="1100">
                <a:solidFill>
                  <a:srgbClr val="1D1D1B"/>
                </a:solidFill>
                <a:latin typeface="Alegreya"/>
                <a:ea typeface="Alegreya"/>
                <a:cs typeface="Alegreya"/>
                <a:sym typeface="Alegreya"/>
              </a:endParaRPr>
            </a:p>
          </p:txBody>
        </p:sp>
        <p:cxnSp>
          <p:nvCxnSpPr>
            <p:cNvPr id="95" name="Google Shape;95;p14"/>
            <p:cNvCxnSpPr/>
            <p:nvPr/>
          </p:nvCxnSpPr>
          <p:spPr>
            <a:xfrm>
              <a:off x="2049325" y="1695750"/>
              <a:ext cx="4957200" cy="0"/>
            </a:xfrm>
            <a:prstGeom prst="straightConnector1">
              <a:avLst/>
            </a:prstGeom>
            <a:noFill/>
            <a:ln cap="flat" cmpd="sng" w="9525">
              <a:solidFill>
                <a:srgbClr val="9D9D9C"/>
              </a:solidFill>
              <a:prstDash val="solid"/>
              <a:round/>
              <a:headEnd len="med" w="med" type="none"/>
              <a:tailEnd len="med" w="med" type="none"/>
            </a:ln>
          </p:spPr>
        </p:cxnSp>
        <p:pic>
          <p:nvPicPr>
            <p:cNvPr id="96" name="Google Shape;96;p14"/>
            <p:cNvPicPr preferRelativeResize="0"/>
            <p:nvPr/>
          </p:nvPicPr>
          <p:blipFill rotWithShape="1">
            <a:blip r:embed="rId3">
              <a:alphaModFix/>
            </a:blip>
            <a:srcRect b="30022" l="5939" r="1970" t="8593"/>
            <a:stretch/>
          </p:blipFill>
          <p:spPr>
            <a:xfrm>
              <a:off x="540000" y="538250"/>
              <a:ext cx="1343400" cy="1343400"/>
            </a:xfrm>
            <a:prstGeom prst="ellipse">
              <a:avLst/>
            </a:prstGeom>
            <a:noFill/>
            <a:ln>
              <a:noFill/>
            </a:ln>
          </p:spPr>
        </p:pic>
      </p:grpSp>
      <p:grpSp>
        <p:nvGrpSpPr>
          <p:cNvPr id="97" name="Google Shape;97;p14"/>
          <p:cNvGrpSpPr/>
          <p:nvPr/>
        </p:nvGrpSpPr>
        <p:grpSpPr>
          <a:xfrm>
            <a:off x="510011" y="2305927"/>
            <a:ext cx="6496489" cy="1597091"/>
            <a:chOff x="510011" y="2305927"/>
            <a:chExt cx="6496489" cy="1597091"/>
          </a:xfrm>
        </p:grpSpPr>
        <p:sp>
          <p:nvSpPr>
            <p:cNvPr id="98" name="Google Shape;98;p14"/>
            <p:cNvSpPr txBox="1"/>
            <p:nvPr/>
          </p:nvSpPr>
          <p:spPr>
            <a:xfrm>
              <a:off x="510011" y="2305927"/>
              <a:ext cx="25038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RESEARCH SKILLS</a:t>
              </a:r>
              <a:endParaRPr b="1" sz="1800">
                <a:solidFill>
                  <a:srgbClr val="1D1D1B"/>
                </a:solidFill>
                <a:latin typeface="Spartan"/>
                <a:ea typeface="Spartan"/>
                <a:cs typeface="Spartan"/>
                <a:sym typeface="Spartan"/>
              </a:endParaRPr>
            </a:p>
          </p:txBody>
        </p:sp>
        <p:cxnSp>
          <p:nvCxnSpPr>
            <p:cNvPr id="99" name="Google Shape;99;p14"/>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sp>
          <p:nvSpPr>
            <p:cNvPr id="100" name="Google Shape;100;p14"/>
            <p:cNvSpPr txBox="1"/>
            <p:nvPr/>
          </p:nvSpPr>
          <p:spPr>
            <a:xfrm>
              <a:off x="538875" y="2757918"/>
              <a:ext cx="5681400" cy="11451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In ultricies odio eget massa viverra, efficitur auctor neque dapibus.</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Aliquam consectetur turpis vel purus elementum, ac varius dui tincidunt.</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Nunc pretium risus quis maximus tristique.</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Mauris ullamcorper nisi et nibh malesuada, quis tempus quam finibus.</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Donec pellentesque orci eget mollis blandit.</a:t>
              </a:r>
              <a:endParaRPr sz="1200">
                <a:solidFill>
                  <a:srgbClr val="1D1D1B"/>
                </a:solidFill>
                <a:latin typeface="Alegreya"/>
                <a:ea typeface="Alegreya"/>
                <a:cs typeface="Alegreya"/>
                <a:sym typeface="Alegreya"/>
              </a:endParaRPr>
            </a:p>
          </p:txBody>
        </p:sp>
      </p:grpSp>
      <p:grpSp>
        <p:nvGrpSpPr>
          <p:cNvPr id="101" name="Google Shape;101;p14"/>
          <p:cNvGrpSpPr/>
          <p:nvPr/>
        </p:nvGrpSpPr>
        <p:grpSpPr>
          <a:xfrm>
            <a:off x="510011" y="4124348"/>
            <a:ext cx="6496489" cy="1837391"/>
            <a:chOff x="510011" y="2305927"/>
            <a:chExt cx="6496489" cy="1837391"/>
          </a:xfrm>
        </p:grpSpPr>
        <p:sp>
          <p:nvSpPr>
            <p:cNvPr id="102" name="Google Shape;102;p14"/>
            <p:cNvSpPr txBox="1"/>
            <p:nvPr/>
          </p:nvSpPr>
          <p:spPr>
            <a:xfrm>
              <a:off x="510011" y="2305927"/>
              <a:ext cx="25038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PUBLICATIONS</a:t>
              </a:r>
              <a:endParaRPr b="1" sz="1800">
                <a:solidFill>
                  <a:srgbClr val="1D1D1B"/>
                </a:solidFill>
                <a:latin typeface="Spartan"/>
                <a:ea typeface="Spartan"/>
                <a:cs typeface="Spartan"/>
                <a:sym typeface="Spartan"/>
              </a:endParaRPr>
            </a:p>
          </p:txBody>
        </p:sp>
        <p:cxnSp>
          <p:nvCxnSpPr>
            <p:cNvPr id="103" name="Google Shape;103;p14"/>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sp>
          <p:nvSpPr>
            <p:cNvPr id="104" name="Google Shape;104;p14"/>
            <p:cNvSpPr txBox="1"/>
            <p:nvPr/>
          </p:nvSpPr>
          <p:spPr>
            <a:xfrm>
              <a:off x="538875" y="2757918"/>
              <a:ext cx="5681400" cy="138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Suspendisse eu magna in ante dictum viverra vel ut dui.</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(2024) Roob LLC 20:934-939</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Nunc et nisi dignissim, mollis augue a, finibus libero.</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(2023) Gladys Viaduct Suite 674 20:934-800 </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Vestibulum sit amet elit quis sem lobortis gravida non in turpis.</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(2022) Emard Group 25:934-939</a:t>
              </a:r>
              <a:endParaRPr sz="1200">
                <a:solidFill>
                  <a:srgbClr val="1D1D1B"/>
                </a:solidFill>
                <a:latin typeface="Alegreya"/>
                <a:ea typeface="Alegreya"/>
                <a:cs typeface="Alegreya"/>
                <a:sym typeface="Alegreya"/>
              </a:endParaRPr>
            </a:p>
          </p:txBody>
        </p:sp>
      </p:grpSp>
      <p:grpSp>
        <p:nvGrpSpPr>
          <p:cNvPr id="105" name="Google Shape;105;p14"/>
          <p:cNvGrpSpPr/>
          <p:nvPr/>
        </p:nvGrpSpPr>
        <p:grpSpPr>
          <a:xfrm>
            <a:off x="509987" y="6154200"/>
            <a:ext cx="6496513" cy="1837400"/>
            <a:chOff x="509987" y="2305918"/>
            <a:chExt cx="6496513" cy="1837400"/>
          </a:xfrm>
        </p:grpSpPr>
        <p:sp>
          <p:nvSpPr>
            <p:cNvPr id="106" name="Google Shape;106;p14"/>
            <p:cNvSpPr txBox="1"/>
            <p:nvPr/>
          </p:nvSpPr>
          <p:spPr>
            <a:xfrm>
              <a:off x="509987" y="2305918"/>
              <a:ext cx="54069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CONFERENCES AND PRESENTATIONS</a:t>
              </a:r>
              <a:endParaRPr b="1" sz="1800">
                <a:solidFill>
                  <a:srgbClr val="1D1D1B"/>
                </a:solidFill>
                <a:latin typeface="Spartan"/>
                <a:ea typeface="Spartan"/>
                <a:cs typeface="Spartan"/>
                <a:sym typeface="Spartan"/>
              </a:endParaRPr>
            </a:p>
          </p:txBody>
        </p:sp>
        <p:cxnSp>
          <p:nvCxnSpPr>
            <p:cNvPr id="107" name="Google Shape;107;p14"/>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sp>
          <p:nvSpPr>
            <p:cNvPr id="108" name="Google Shape;108;p14"/>
            <p:cNvSpPr txBox="1"/>
            <p:nvPr/>
          </p:nvSpPr>
          <p:spPr>
            <a:xfrm>
              <a:off x="538875" y="2757918"/>
              <a:ext cx="6465300" cy="138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Donec in magna vulputate, eleifend lorem at, efficitur ex 2025 Workshop on Emard Group.</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Maecenas et erat fringilla, volutpat ligula a, luctus eros 2024 Professional Strand presentation on Montana Ambassadors.</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Aliquam fermentum magna at commodo auctor Branch Conference 2023.</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Fusce id diam et libero eleifend sagittis Student Conference 2020 Workshop on 'Nikolaus-Moore market'.</a:t>
              </a:r>
              <a:endParaRPr sz="1200">
                <a:solidFill>
                  <a:srgbClr val="1D1D1B"/>
                </a:solidFill>
                <a:latin typeface="Alegreya"/>
                <a:ea typeface="Alegreya"/>
                <a:cs typeface="Alegreya"/>
                <a:sym typeface="Alegreya"/>
              </a:endParaRPr>
            </a:p>
          </p:txBody>
        </p:sp>
      </p:grpSp>
      <p:grpSp>
        <p:nvGrpSpPr>
          <p:cNvPr id="109" name="Google Shape;109;p14"/>
          <p:cNvGrpSpPr/>
          <p:nvPr/>
        </p:nvGrpSpPr>
        <p:grpSpPr>
          <a:xfrm>
            <a:off x="509987" y="8212914"/>
            <a:ext cx="6496513" cy="876800"/>
            <a:chOff x="509987" y="2305918"/>
            <a:chExt cx="6496513" cy="876800"/>
          </a:xfrm>
        </p:grpSpPr>
        <p:sp>
          <p:nvSpPr>
            <p:cNvPr id="110" name="Google Shape;110;p14"/>
            <p:cNvSpPr txBox="1"/>
            <p:nvPr/>
          </p:nvSpPr>
          <p:spPr>
            <a:xfrm>
              <a:off x="509987" y="2305918"/>
              <a:ext cx="54069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AWARDS</a:t>
              </a:r>
              <a:endParaRPr b="1" sz="1800">
                <a:solidFill>
                  <a:srgbClr val="1D1D1B"/>
                </a:solidFill>
                <a:latin typeface="Spartan"/>
                <a:ea typeface="Spartan"/>
                <a:cs typeface="Spartan"/>
                <a:sym typeface="Spartan"/>
              </a:endParaRPr>
            </a:p>
          </p:txBody>
        </p:sp>
        <p:cxnSp>
          <p:nvCxnSpPr>
            <p:cNvPr id="111" name="Google Shape;111;p14"/>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sp>
          <p:nvSpPr>
            <p:cNvPr id="112" name="Google Shape;112;p14"/>
            <p:cNvSpPr txBox="1"/>
            <p:nvPr/>
          </p:nvSpPr>
          <p:spPr>
            <a:xfrm>
              <a:off x="538875" y="2757918"/>
              <a:ext cx="6465300" cy="42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lang="ru" sz="1200">
                  <a:solidFill>
                    <a:srgbClr val="1D1D1B"/>
                  </a:solidFill>
                  <a:latin typeface="Alegreya"/>
                  <a:ea typeface="Alegreya"/>
                  <a:cs typeface="Alegreya"/>
                  <a:sym typeface="Alegreya"/>
                </a:rPr>
                <a:t>•  Donec maximus massa Student Award 2023 et erat porta, vel elementum mauris ultrices.</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Quisque nec sem eget Student Award 2020 eros varius iaculis et sit amet justo.</a:t>
              </a:r>
              <a:endParaRPr sz="1200">
                <a:solidFill>
                  <a:srgbClr val="1D1D1B"/>
                </a:solidFill>
                <a:latin typeface="Alegreya"/>
                <a:ea typeface="Alegreya"/>
                <a:cs typeface="Alegreya"/>
                <a:sym typeface="Alegreya"/>
              </a:endParaRPr>
            </a:p>
          </p:txBody>
        </p:sp>
      </p:grpSp>
      <p:grpSp>
        <p:nvGrpSpPr>
          <p:cNvPr id="113" name="Google Shape;113;p14"/>
          <p:cNvGrpSpPr/>
          <p:nvPr/>
        </p:nvGrpSpPr>
        <p:grpSpPr>
          <a:xfrm>
            <a:off x="509987" y="9311039"/>
            <a:ext cx="6496513" cy="876800"/>
            <a:chOff x="509987" y="2305918"/>
            <a:chExt cx="6496513" cy="876800"/>
          </a:xfrm>
        </p:grpSpPr>
        <p:sp>
          <p:nvSpPr>
            <p:cNvPr id="114" name="Google Shape;114;p14"/>
            <p:cNvSpPr txBox="1"/>
            <p:nvPr/>
          </p:nvSpPr>
          <p:spPr>
            <a:xfrm>
              <a:off x="509987" y="2305918"/>
              <a:ext cx="54069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OTHER QUALIFICATIONS</a:t>
              </a:r>
              <a:endParaRPr b="1" sz="1800">
                <a:solidFill>
                  <a:srgbClr val="1D1D1B"/>
                </a:solidFill>
                <a:latin typeface="Spartan"/>
                <a:ea typeface="Spartan"/>
                <a:cs typeface="Spartan"/>
                <a:sym typeface="Spartan"/>
              </a:endParaRPr>
            </a:p>
          </p:txBody>
        </p:sp>
        <p:cxnSp>
          <p:nvCxnSpPr>
            <p:cNvPr id="115" name="Google Shape;115;p14"/>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sp>
          <p:nvSpPr>
            <p:cNvPr id="116" name="Google Shape;116;p14"/>
            <p:cNvSpPr txBox="1"/>
            <p:nvPr/>
          </p:nvSpPr>
          <p:spPr>
            <a:xfrm>
              <a:off x="538875" y="2757918"/>
              <a:ext cx="6465300" cy="42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Levels 3 Award in PTLLS - Donec suscipit erat id enim volutpat tincidunt.</a:t>
              </a:r>
              <a:endParaRPr sz="1200">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  Level 4 Certificate in Maecenas fringilla mauris nec nulla vulputate pretium.</a:t>
              </a:r>
              <a:endParaRPr sz="1200">
                <a:solidFill>
                  <a:srgbClr val="1D1D1B"/>
                </a:solidFill>
                <a:latin typeface="Alegreya"/>
                <a:ea typeface="Alegreya"/>
                <a:cs typeface="Alegreya"/>
                <a:sym typeface="Alegreya"/>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grpSp>
        <p:nvGrpSpPr>
          <p:cNvPr id="121" name="Google Shape;121;p15"/>
          <p:cNvGrpSpPr/>
          <p:nvPr/>
        </p:nvGrpSpPr>
        <p:grpSpPr>
          <a:xfrm>
            <a:off x="540000" y="505975"/>
            <a:ext cx="6791375" cy="1419845"/>
            <a:chOff x="540000" y="505975"/>
            <a:chExt cx="6791375" cy="1419845"/>
          </a:xfrm>
        </p:grpSpPr>
        <p:sp>
          <p:nvSpPr>
            <p:cNvPr id="122" name="Google Shape;122;p15"/>
            <p:cNvSpPr txBox="1"/>
            <p:nvPr/>
          </p:nvSpPr>
          <p:spPr>
            <a:xfrm>
              <a:off x="2042975" y="505975"/>
              <a:ext cx="5288400" cy="708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4600">
                  <a:solidFill>
                    <a:srgbClr val="1D1D1B"/>
                  </a:solidFill>
                  <a:latin typeface="Spartan"/>
                  <a:ea typeface="Spartan"/>
                  <a:cs typeface="Spartan"/>
                  <a:sym typeface="Spartan"/>
                </a:rPr>
                <a:t>MARIO LEDNER</a:t>
              </a:r>
              <a:endParaRPr sz="4600">
                <a:solidFill>
                  <a:srgbClr val="1D1D1B"/>
                </a:solidFill>
                <a:latin typeface="Spartan"/>
                <a:ea typeface="Spartan"/>
                <a:cs typeface="Spartan"/>
                <a:sym typeface="Spartan"/>
              </a:endParaRPr>
            </a:p>
          </p:txBody>
        </p:sp>
        <p:sp>
          <p:nvSpPr>
            <p:cNvPr id="123" name="Google Shape;123;p15"/>
            <p:cNvSpPr txBox="1"/>
            <p:nvPr/>
          </p:nvSpPr>
          <p:spPr>
            <a:xfrm>
              <a:off x="2042975" y="1237943"/>
              <a:ext cx="52884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2400">
                  <a:solidFill>
                    <a:srgbClr val="1D1D1B"/>
                  </a:solidFill>
                  <a:latin typeface="Spartan"/>
                  <a:ea typeface="Spartan"/>
                  <a:cs typeface="Spartan"/>
                  <a:sym typeface="Spartan"/>
                </a:rPr>
                <a:t>A C A D E M I C  C V</a:t>
              </a:r>
              <a:endParaRPr b="1" sz="2400">
                <a:solidFill>
                  <a:srgbClr val="1D1D1B"/>
                </a:solidFill>
                <a:latin typeface="Spartan"/>
                <a:ea typeface="Spartan"/>
                <a:cs typeface="Spartan"/>
                <a:sym typeface="Spartan"/>
              </a:endParaRPr>
            </a:p>
          </p:txBody>
        </p:sp>
        <p:sp>
          <p:nvSpPr>
            <p:cNvPr id="124" name="Google Shape;124;p15"/>
            <p:cNvSpPr txBox="1"/>
            <p:nvPr/>
          </p:nvSpPr>
          <p:spPr>
            <a:xfrm>
              <a:off x="2042975" y="1756620"/>
              <a:ext cx="528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1D1D1B"/>
                  </a:solidFill>
                  <a:latin typeface="Alegreya"/>
                  <a:ea typeface="Alegreya"/>
                  <a:cs typeface="Alegreya"/>
                  <a:sym typeface="Alegreya"/>
                </a:rPr>
                <a:t>910 Dariana Plaza Suite 824, Port Willymouth • Mario@mail.com • (1-012-3456-789) </a:t>
              </a:r>
              <a:endParaRPr sz="1100">
                <a:solidFill>
                  <a:srgbClr val="1D1D1B"/>
                </a:solidFill>
                <a:latin typeface="Alegreya"/>
                <a:ea typeface="Alegreya"/>
                <a:cs typeface="Alegreya"/>
                <a:sym typeface="Alegreya"/>
              </a:endParaRPr>
            </a:p>
          </p:txBody>
        </p:sp>
        <p:cxnSp>
          <p:nvCxnSpPr>
            <p:cNvPr id="125" name="Google Shape;125;p15"/>
            <p:cNvCxnSpPr/>
            <p:nvPr/>
          </p:nvCxnSpPr>
          <p:spPr>
            <a:xfrm>
              <a:off x="2049325" y="1695750"/>
              <a:ext cx="4957200" cy="0"/>
            </a:xfrm>
            <a:prstGeom prst="straightConnector1">
              <a:avLst/>
            </a:prstGeom>
            <a:noFill/>
            <a:ln cap="flat" cmpd="sng" w="9525">
              <a:solidFill>
                <a:srgbClr val="9D9D9C"/>
              </a:solidFill>
              <a:prstDash val="solid"/>
              <a:round/>
              <a:headEnd len="med" w="med" type="none"/>
              <a:tailEnd len="med" w="med" type="none"/>
            </a:ln>
          </p:spPr>
        </p:cxnSp>
        <p:pic>
          <p:nvPicPr>
            <p:cNvPr id="126" name="Google Shape;126;p15"/>
            <p:cNvPicPr preferRelativeResize="0"/>
            <p:nvPr/>
          </p:nvPicPr>
          <p:blipFill rotWithShape="1">
            <a:blip r:embed="rId3">
              <a:alphaModFix/>
            </a:blip>
            <a:srcRect b="30022" l="5939" r="1970" t="8593"/>
            <a:stretch/>
          </p:blipFill>
          <p:spPr>
            <a:xfrm>
              <a:off x="540000" y="538250"/>
              <a:ext cx="1343400" cy="1343400"/>
            </a:xfrm>
            <a:prstGeom prst="ellipse">
              <a:avLst/>
            </a:prstGeom>
            <a:noFill/>
            <a:ln>
              <a:noFill/>
            </a:ln>
          </p:spPr>
        </p:pic>
      </p:grpSp>
      <p:grpSp>
        <p:nvGrpSpPr>
          <p:cNvPr id="127" name="Google Shape;127;p15"/>
          <p:cNvGrpSpPr/>
          <p:nvPr/>
        </p:nvGrpSpPr>
        <p:grpSpPr>
          <a:xfrm>
            <a:off x="510011" y="2305927"/>
            <a:ext cx="6496489" cy="667398"/>
            <a:chOff x="510011" y="2305927"/>
            <a:chExt cx="6496489" cy="667398"/>
          </a:xfrm>
        </p:grpSpPr>
        <p:sp>
          <p:nvSpPr>
            <p:cNvPr id="128" name="Google Shape;128;p15"/>
            <p:cNvSpPr txBox="1"/>
            <p:nvPr/>
          </p:nvSpPr>
          <p:spPr>
            <a:xfrm>
              <a:off x="510011" y="2305927"/>
              <a:ext cx="25038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COVER LETTER</a:t>
              </a:r>
              <a:endParaRPr b="1" sz="1800">
                <a:solidFill>
                  <a:srgbClr val="1D1D1B"/>
                </a:solidFill>
                <a:latin typeface="Spartan"/>
                <a:ea typeface="Spartan"/>
                <a:cs typeface="Spartan"/>
                <a:sym typeface="Spartan"/>
              </a:endParaRPr>
            </a:p>
          </p:txBody>
        </p:sp>
        <p:cxnSp>
          <p:nvCxnSpPr>
            <p:cNvPr id="129" name="Google Shape;129;p15"/>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sp>
          <p:nvSpPr>
            <p:cNvPr id="130" name="Google Shape;130;p15"/>
            <p:cNvSpPr txBox="1"/>
            <p:nvPr/>
          </p:nvSpPr>
          <p:spPr>
            <a:xfrm>
              <a:off x="538875" y="2757925"/>
              <a:ext cx="32712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KATHERINE SCHIMMEL</a:t>
              </a:r>
              <a:endParaRPr b="1">
                <a:solidFill>
                  <a:srgbClr val="1D1D1B"/>
                </a:solidFill>
                <a:latin typeface="Alegreya"/>
                <a:ea typeface="Alegreya"/>
                <a:cs typeface="Alegreya"/>
                <a:sym typeface="Alegreya"/>
              </a:endParaRPr>
            </a:p>
          </p:txBody>
        </p:sp>
      </p:grpSp>
      <p:sp>
        <p:nvSpPr>
          <p:cNvPr id="131" name="Google Shape;131;p15"/>
          <p:cNvSpPr txBox="1"/>
          <p:nvPr/>
        </p:nvSpPr>
        <p:spPr>
          <a:xfrm>
            <a:off x="5390275" y="2757925"/>
            <a:ext cx="1629600" cy="215400"/>
          </a:xfrm>
          <a:prstGeom prst="rect">
            <a:avLst/>
          </a:prstGeom>
          <a:noFill/>
          <a:ln>
            <a:noFill/>
          </a:ln>
        </p:spPr>
        <p:txBody>
          <a:bodyPr anchorCtr="0" anchor="t" bIns="0" lIns="0" spcFirstLastPara="1" rIns="0" wrap="square" tIns="0">
            <a:spAutoFit/>
          </a:bodyPr>
          <a:lstStyle/>
          <a:p>
            <a:pPr indent="0" lvl="0" marL="0" rtl="0" algn="r">
              <a:lnSpc>
                <a:spcPct val="130000"/>
              </a:lnSpc>
              <a:spcBef>
                <a:spcPts val="0"/>
              </a:spcBef>
              <a:spcAft>
                <a:spcPts val="0"/>
              </a:spcAft>
              <a:buNone/>
            </a:pPr>
            <a:r>
              <a:rPr b="1" lang="ru">
                <a:solidFill>
                  <a:srgbClr val="1D1D1B"/>
                </a:solidFill>
                <a:latin typeface="Alegreya"/>
                <a:ea typeface="Alegreya"/>
                <a:cs typeface="Alegreya"/>
                <a:sym typeface="Alegreya"/>
              </a:rPr>
              <a:t>January 2025</a:t>
            </a:r>
            <a:endParaRPr b="1">
              <a:solidFill>
                <a:srgbClr val="1D1D1B"/>
              </a:solidFill>
              <a:latin typeface="Alegreya"/>
              <a:ea typeface="Alegreya"/>
              <a:cs typeface="Alegreya"/>
              <a:sym typeface="Alegreya"/>
            </a:endParaRPr>
          </a:p>
        </p:txBody>
      </p:sp>
      <p:sp>
        <p:nvSpPr>
          <p:cNvPr id="132" name="Google Shape;132;p15"/>
          <p:cNvSpPr txBox="1"/>
          <p:nvPr/>
        </p:nvSpPr>
        <p:spPr>
          <a:xfrm>
            <a:off x="538875" y="2974411"/>
            <a:ext cx="3271200" cy="4956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Clr>
                <a:schemeClr val="dk1"/>
              </a:buClr>
              <a:buSzPts val="1100"/>
              <a:buFont typeface="Arial"/>
              <a:buNone/>
            </a:pPr>
            <a:r>
              <a:rPr i="1" lang="ru">
                <a:solidFill>
                  <a:srgbClr val="1D1D1B"/>
                </a:solidFill>
                <a:latin typeface="Alegreya"/>
                <a:ea typeface="Alegreya"/>
                <a:cs typeface="Alegreya"/>
                <a:sym typeface="Alegreya"/>
              </a:rPr>
              <a:t>Hiring  Manager</a:t>
            </a:r>
            <a:endParaRPr i="1">
              <a:solidFill>
                <a:srgbClr val="1D1D1B"/>
              </a:solidFill>
              <a:latin typeface="Alegreya"/>
              <a:ea typeface="Alegreya"/>
              <a:cs typeface="Alegreya"/>
              <a:sym typeface="Alegreya"/>
            </a:endParaRPr>
          </a:p>
          <a:p>
            <a:pPr indent="0" lvl="0" marL="0" rtl="0" algn="l">
              <a:lnSpc>
                <a:spcPct val="130000"/>
              </a:lnSpc>
              <a:spcBef>
                <a:spcPts val="0"/>
              </a:spcBef>
              <a:spcAft>
                <a:spcPts val="0"/>
              </a:spcAft>
              <a:buNone/>
            </a:pPr>
            <a:r>
              <a:rPr i="1" lang="ru">
                <a:solidFill>
                  <a:srgbClr val="1D1D1B"/>
                </a:solidFill>
                <a:latin typeface="Alegreya"/>
                <a:ea typeface="Alegreya"/>
                <a:cs typeface="Alegreya"/>
                <a:sym typeface="Alegreya"/>
              </a:rPr>
              <a:t>Stoltenberg University </a:t>
            </a:r>
            <a:endParaRPr i="1">
              <a:solidFill>
                <a:srgbClr val="1D1D1B"/>
              </a:solidFill>
              <a:latin typeface="Alegreya"/>
              <a:ea typeface="Alegreya"/>
              <a:cs typeface="Alegreya"/>
              <a:sym typeface="Alegreya"/>
            </a:endParaRPr>
          </a:p>
        </p:txBody>
      </p:sp>
      <p:grpSp>
        <p:nvGrpSpPr>
          <p:cNvPr id="133" name="Google Shape;133;p15"/>
          <p:cNvGrpSpPr/>
          <p:nvPr/>
        </p:nvGrpSpPr>
        <p:grpSpPr>
          <a:xfrm>
            <a:off x="538875" y="3789823"/>
            <a:ext cx="6467625" cy="4613982"/>
            <a:chOff x="538875" y="3789823"/>
            <a:chExt cx="6467625" cy="4613982"/>
          </a:xfrm>
        </p:grpSpPr>
        <p:sp>
          <p:nvSpPr>
            <p:cNvPr id="134" name="Google Shape;134;p15"/>
            <p:cNvSpPr txBox="1"/>
            <p:nvPr/>
          </p:nvSpPr>
          <p:spPr>
            <a:xfrm>
              <a:off x="538875" y="3789823"/>
              <a:ext cx="32712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i="1" lang="ru">
                  <a:solidFill>
                    <a:srgbClr val="1D1D1B"/>
                  </a:solidFill>
                  <a:latin typeface="Alegreya"/>
                  <a:ea typeface="Alegreya"/>
                  <a:cs typeface="Alegreya"/>
                  <a:sym typeface="Alegreya"/>
                </a:rPr>
                <a:t>Dear Katherine Schimmel</a:t>
              </a:r>
              <a:endParaRPr b="1" i="1">
                <a:solidFill>
                  <a:srgbClr val="1D1D1B"/>
                </a:solidFill>
                <a:latin typeface="Alegreya"/>
                <a:ea typeface="Alegreya"/>
                <a:cs typeface="Alegreya"/>
                <a:sym typeface="Alegreya"/>
              </a:endParaRPr>
            </a:p>
          </p:txBody>
        </p:sp>
        <p:sp>
          <p:nvSpPr>
            <p:cNvPr id="135" name="Google Shape;135;p15"/>
            <p:cNvSpPr txBox="1"/>
            <p:nvPr/>
          </p:nvSpPr>
          <p:spPr>
            <a:xfrm>
              <a:off x="540000" y="4224466"/>
              <a:ext cx="6466500" cy="3370800"/>
            </a:xfrm>
            <a:prstGeom prst="rect">
              <a:avLst/>
            </a:prstGeom>
            <a:noFill/>
            <a:ln>
              <a:noFill/>
            </a:ln>
          </p:spPr>
          <p:txBody>
            <a:bodyPr anchorCtr="0" anchor="t" bIns="0" lIns="0" spcFirstLastPara="1" rIns="0" wrap="square" tIns="0">
              <a:spAutoFit/>
            </a:bodyPr>
            <a:lstStyle/>
            <a:p>
              <a:pPr indent="0" lvl="0" marL="0" rtl="0" algn="l">
                <a:lnSpc>
                  <a:spcPct val="115000"/>
                </a:lnSpc>
                <a:spcBef>
                  <a:spcPts val="0"/>
                </a:spcBef>
                <a:spcAft>
                  <a:spcPts val="0"/>
                </a:spcAft>
                <a:buClr>
                  <a:schemeClr val="dk1"/>
                </a:buClr>
                <a:buSzPts val="1100"/>
                <a:buFont typeface="Arial"/>
                <a:buNone/>
              </a:pPr>
              <a:r>
                <a:rPr lang="ru" sz="1200">
                  <a:solidFill>
                    <a:srgbClr val="1D1D1B"/>
                  </a:solidFill>
                  <a:latin typeface="Alegreya"/>
                  <a:ea typeface="Alegreya"/>
                  <a:cs typeface="Alegreya"/>
                  <a:sym typeface="Alegreya"/>
                </a:rPr>
                <a:t>Ut fringilla blandit pharetra. Vestibulum finibus lobortis libero in aliquet. Etiam ut volutpat sapien, et gravida libero. Aliquam erat volutpat. Morbi volutpat feugiat ligula, at pharetra orci iaculis et. Sed laoreet eget eros quis condimentum. Nulla vitae nulla egestas ligula lobortis convallis.</a:t>
              </a:r>
              <a:endParaRPr sz="1200">
                <a:solidFill>
                  <a:srgbClr val="1D1D1B"/>
                </a:solidFill>
                <a:latin typeface="Alegreya"/>
                <a:ea typeface="Alegreya"/>
                <a:cs typeface="Alegreya"/>
                <a:sym typeface="Alegreya"/>
              </a:endParaRPr>
            </a:p>
            <a:p>
              <a:pPr indent="0" lvl="0" marL="0" rtl="0" algn="l">
                <a:lnSpc>
                  <a:spcPct val="115000"/>
                </a:lnSpc>
                <a:spcBef>
                  <a:spcPts val="0"/>
                </a:spcBef>
                <a:spcAft>
                  <a:spcPts val="0"/>
                </a:spcAft>
                <a:buClr>
                  <a:schemeClr val="dk1"/>
                </a:buClr>
                <a:buSzPts val="1100"/>
                <a:buFont typeface="Arial"/>
                <a:buNone/>
              </a:pPr>
              <a:r>
                <a:t/>
              </a:r>
              <a:endParaRPr sz="1200">
                <a:solidFill>
                  <a:srgbClr val="1D1D1B"/>
                </a:solidFill>
                <a:latin typeface="Alegreya"/>
                <a:ea typeface="Alegreya"/>
                <a:cs typeface="Alegreya"/>
                <a:sym typeface="Alegreya"/>
              </a:endParaRPr>
            </a:p>
            <a:p>
              <a:pPr indent="0" lvl="0" marL="0" rtl="0" algn="l">
                <a:lnSpc>
                  <a:spcPct val="115000"/>
                </a:lnSpc>
                <a:spcBef>
                  <a:spcPts val="0"/>
                </a:spcBef>
                <a:spcAft>
                  <a:spcPts val="0"/>
                </a:spcAft>
                <a:buClr>
                  <a:schemeClr val="dk1"/>
                </a:buClr>
                <a:buSzPts val="1100"/>
                <a:buFont typeface="Arial"/>
                <a:buNone/>
              </a:pPr>
              <a:r>
                <a:rPr lang="ru" sz="1200">
                  <a:solidFill>
                    <a:srgbClr val="1D1D1B"/>
                  </a:solidFill>
                  <a:latin typeface="Alegreya"/>
                  <a:ea typeface="Alegreya"/>
                  <a:cs typeface="Alegreya"/>
                  <a:sym typeface="Alegreya"/>
                </a:rPr>
                <a:t>Sed blandit, risus a ullamcorper ullamcorper, risus velit accumsan tortor, non pellentesque dolor risus at augue. Nulla dictum nulla a laoreet posuere. Nulla eget fringilla urna. Integer ut metus tempor, vulputate ligula quis, efficitur ipsum. Morbi eu mauris sit amet elit tempor mollis. Pellentesque sit amet nunc sed orci facilisis suscipit. Nam in lorem neque. Ut quis ornare lorem, sed gravida ante. Nunc id eleifend lacus. Ut ut consequat dui.</a:t>
              </a:r>
              <a:endParaRPr sz="1200">
                <a:solidFill>
                  <a:srgbClr val="1D1D1B"/>
                </a:solidFill>
                <a:latin typeface="Alegreya"/>
                <a:ea typeface="Alegreya"/>
                <a:cs typeface="Alegreya"/>
                <a:sym typeface="Alegreya"/>
              </a:endParaRPr>
            </a:p>
            <a:p>
              <a:pPr indent="0" lvl="0" marL="0" rtl="0" algn="l">
                <a:lnSpc>
                  <a:spcPct val="115000"/>
                </a:lnSpc>
                <a:spcBef>
                  <a:spcPts val="0"/>
                </a:spcBef>
                <a:spcAft>
                  <a:spcPts val="0"/>
                </a:spcAft>
                <a:buClr>
                  <a:schemeClr val="dk1"/>
                </a:buClr>
                <a:buSzPts val="1100"/>
                <a:buFont typeface="Arial"/>
                <a:buNone/>
              </a:pPr>
              <a:r>
                <a:t/>
              </a:r>
              <a:endParaRPr sz="1200">
                <a:solidFill>
                  <a:srgbClr val="1D1D1B"/>
                </a:solidFill>
                <a:latin typeface="Alegreya"/>
                <a:ea typeface="Alegreya"/>
                <a:cs typeface="Alegreya"/>
                <a:sym typeface="Alegreya"/>
              </a:endParaRPr>
            </a:p>
            <a:p>
              <a:pPr indent="0" lvl="0" marL="0" rtl="0" algn="l">
                <a:lnSpc>
                  <a:spcPct val="115000"/>
                </a:lnSpc>
                <a:spcBef>
                  <a:spcPts val="0"/>
                </a:spcBef>
                <a:spcAft>
                  <a:spcPts val="0"/>
                </a:spcAft>
                <a:buNone/>
              </a:pPr>
              <a:r>
                <a:rPr lang="ru" sz="1200">
                  <a:solidFill>
                    <a:srgbClr val="1D1D1B"/>
                  </a:solidFill>
                  <a:latin typeface="Alegreya"/>
                  <a:ea typeface="Alegreya"/>
                  <a:cs typeface="Alegreya"/>
                  <a:sym typeface="Alegreya"/>
                </a:rPr>
                <a:t>Sed ultrices risus et mi vulputate pellentesque. Nam congue nibh ac sem accumsan, eget pulvinar sem ornare. Quisque mollis auctor metus, eget scelerisque tellus lobortis eu. Aliquam sit amet purus ligula. Proin mattis molestie elit, ut bibendum dui scelerisque a. Nulla eu mollis lectus. Phasellus lorem tellus, tempus sed mattis vitae, dictum ut sapien. Phasellus in metus dolor. Duis ullamcorper massa congue nunc venenatis posuere. Nam nisi ligula, vulputate sit amet risus ac, mattis condimentum odio. In sit amet tincidunt libero.</a:t>
              </a:r>
              <a:endParaRPr sz="1200">
                <a:solidFill>
                  <a:srgbClr val="1D1D1B"/>
                </a:solidFill>
                <a:latin typeface="Alegreya"/>
                <a:ea typeface="Alegreya"/>
                <a:cs typeface="Alegreya"/>
                <a:sym typeface="Alegreya"/>
              </a:endParaRPr>
            </a:p>
          </p:txBody>
        </p:sp>
        <p:sp>
          <p:nvSpPr>
            <p:cNvPr id="136" name="Google Shape;136;p15"/>
            <p:cNvSpPr txBox="1"/>
            <p:nvPr/>
          </p:nvSpPr>
          <p:spPr>
            <a:xfrm>
              <a:off x="538875" y="7807307"/>
              <a:ext cx="32712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i="1" lang="ru">
                  <a:solidFill>
                    <a:srgbClr val="1D1D1B"/>
                  </a:solidFill>
                  <a:latin typeface="Alegreya"/>
                  <a:ea typeface="Alegreya"/>
                  <a:cs typeface="Alegreya"/>
                  <a:sym typeface="Alegreya"/>
                </a:rPr>
                <a:t>Thank you for your consideration.</a:t>
              </a:r>
              <a:endParaRPr b="1" i="1">
                <a:solidFill>
                  <a:srgbClr val="1D1D1B"/>
                </a:solidFill>
                <a:latin typeface="Alegreya"/>
                <a:ea typeface="Alegreya"/>
                <a:cs typeface="Alegreya"/>
                <a:sym typeface="Alegreya"/>
              </a:endParaRPr>
            </a:p>
          </p:txBody>
        </p:sp>
        <p:sp>
          <p:nvSpPr>
            <p:cNvPr id="137" name="Google Shape;137;p15"/>
            <p:cNvSpPr txBox="1"/>
            <p:nvPr/>
          </p:nvSpPr>
          <p:spPr>
            <a:xfrm>
              <a:off x="538875" y="8219005"/>
              <a:ext cx="3271200" cy="1848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ru" sz="1200">
                  <a:solidFill>
                    <a:srgbClr val="1D1D1B"/>
                  </a:solidFill>
                  <a:latin typeface="Alegreya"/>
                  <a:ea typeface="Alegreya"/>
                  <a:cs typeface="Alegreya"/>
                  <a:sym typeface="Alegreya"/>
                </a:rPr>
                <a:t>Yours Sincerely,</a:t>
              </a:r>
              <a:endParaRPr sz="1200">
                <a:solidFill>
                  <a:srgbClr val="1D1D1B"/>
                </a:solidFill>
                <a:latin typeface="Alegreya"/>
                <a:ea typeface="Alegreya"/>
                <a:cs typeface="Alegreya"/>
                <a:sym typeface="Alegreya"/>
              </a:endParaRPr>
            </a:p>
          </p:txBody>
        </p:sp>
      </p:grpSp>
      <p:sp>
        <p:nvSpPr>
          <p:cNvPr id="138" name="Google Shape;138;p15"/>
          <p:cNvSpPr txBox="1"/>
          <p:nvPr/>
        </p:nvSpPr>
        <p:spPr>
          <a:xfrm>
            <a:off x="538875" y="8575461"/>
            <a:ext cx="3271200" cy="7542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lang="ru" sz="4900">
                <a:solidFill>
                  <a:srgbClr val="1D1D1B"/>
                </a:solidFill>
                <a:latin typeface="Herr Von Muellerhoff"/>
                <a:ea typeface="Herr Von Muellerhoff"/>
                <a:cs typeface="Herr Von Muellerhoff"/>
                <a:sym typeface="Herr Von Muellerhoff"/>
              </a:rPr>
              <a:t>Mario Ledner</a:t>
            </a:r>
            <a:endParaRPr sz="4900">
              <a:solidFill>
                <a:srgbClr val="1D1D1B"/>
              </a:solidFill>
              <a:latin typeface="Herr Von Muellerhoff"/>
              <a:ea typeface="Herr Von Muellerhoff"/>
              <a:cs typeface="Herr Von Muellerhoff"/>
              <a:sym typeface="Herr Von Muellerhoff"/>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grpSp>
        <p:nvGrpSpPr>
          <p:cNvPr id="143" name="Google Shape;143;p16"/>
          <p:cNvGrpSpPr/>
          <p:nvPr/>
        </p:nvGrpSpPr>
        <p:grpSpPr>
          <a:xfrm>
            <a:off x="540000" y="505975"/>
            <a:ext cx="6791375" cy="1419845"/>
            <a:chOff x="540000" y="505975"/>
            <a:chExt cx="6791375" cy="1419845"/>
          </a:xfrm>
        </p:grpSpPr>
        <p:sp>
          <p:nvSpPr>
            <p:cNvPr id="144" name="Google Shape;144;p16"/>
            <p:cNvSpPr txBox="1"/>
            <p:nvPr/>
          </p:nvSpPr>
          <p:spPr>
            <a:xfrm>
              <a:off x="2042975" y="505975"/>
              <a:ext cx="5288400" cy="7080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4600">
                  <a:solidFill>
                    <a:srgbClr val="1D1D1B"/>
                  </a:solidFill>
                  <a:latin typeface="Spartan"/>
                  <a:ea typeface="Spartan"/>
                  <a:cs typeface="Spartan"/>
                  <a:sym typeface="Spartan"/>
                </a:rPr>
                <a:t>MARIO LEDNER</a:t>
              </a:r>
              <a:endParaRPr sz="4600">
                <a:solidFill>
                  <a:srgbClr val="1D1D1B"/>
                </a:solidFill>
                <a:latin typeface="Spartan"/>
                <a:ea typeface="Spartan"/>
                <a:cs typeface="Spartan"/>
                <a:sym typeface="Spartan"/>
              </a:endParaRPr>
            </a:p>
          </p:txBody>
        </p:sp>
        <p:sp>
          <p:nvSpPr>
            <p:cNvPr id="145" name="Google Shape;145;p16"/>
            <p:cNvSpPr txBox="1"/>
            <p:nvPr/>
          </p:nvSpPr>
          <p:spPr>
            <a:xfrm>
              <a:off x="2042975" y="1237943"/>
              <a:ext cx="5288400" cy="369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2400">
                  <a:solidFill>
                    <a:srgbClr val="1D1D1B"/>
                  </a:solidFill>
                  <a:latin typeface="Spartan"/>
                  <a:ea typeface="Spartan"/>
                  <a:cs typeface="Spartan"/>
                  <a:sym typeface="Spartan"/>
                </a:rPr>
                <a:t>A C A D E M I C  C V</a:t>
              </a:r>
              <a:endParaRPr b="1" sz="2400">
                <a:solidFill>
                  <a:srgbClr val="1D1D1B"/>
                </a:solidFill>
                <a:latin typeface="Spartan"/>
                <a:ea typeface="Spartan"/>
                <a:cs typeface="Spartan"/>
                <a:sym typeface="Spartan"/>
              </a:endParaRPr>
            </a:p>
          </p:txBody>
        </p:sp>
        <p:sp>
          <p:nvSpPr>
            <p:cNvPr id="146" name="Google Shape;146;p16"/>
            <p:cNvSpPr txBox="1"/>
            <p:nvPr/>
          </p:nvSpPr>
          <p:spPr>
            <a:xfrm>
              <a:off x="2042975" y="1756620"/>
              <a:ext cx="5288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ru" sz="1100">
                  <a:solidFill>
                    <a:srgbClr val="1D1D1B"/>
                  </a:solidFill>
                  <a:latin typeface="Alegreya"/>
                  <a:ea typeface="Alegreya"/>
                  <a:cs typeface="Alegreya"/>
                  <a:sym typeface="Alegreya"/>
                </a:rPr>
                <a:t>910 Dariana Plaza Suite 824, Port Willymouth • Mario@mail.com • (1-012-3456-789) </a:t>
              </a:r>
              <a:endParaRPr sz="1100">
                <a:solidFill>
                  <a:srgbClr val="1D1D1B"/>
                </a:solidFill>
                <a:latin typeface="Alegreya"/>
                <a:ea typeface="Alegreya"/>
                <a:cs typeface="Alegreya"/>
                <a:sym typeface="Alegreya"/>
              </a:endParaRPr>
            </a:p>
          </p:txBody>
        </p:sp>
        <p:cxnSp>
          <p:nvCxnSpPr>
            <p:cNvPr id="147" name="Google Shape;147;p16"/>
            <p:cNvCxnSpPr/>
            <p:nvPr/>
          </p:nvCxnSpPr>
          <p:spPr>
            <a:xfrm>
              <a:off x="2049325" y="1695750"/>
              <a:ext cx="4957200" cy="0"/>
            </a:xfrm>
            <a:prstGeom prst="straightConnector1">
              <a:avLst/>
            </a:prstGeom>
            <a:noFill/>
            <a:ln cap="flat" cmpd="sng" w="9525">
              <a:solidFill>
                <a:srgbClr val="9D9D9C"/>
              </a:solidFill>
              <a:prstDash val="solid"/>
              <a:round/>
              <a:headEnd len="med" w="med" type="none"/>
              <a:tailEnd len="med" w="med" type="none"/>
            </a:ln>
          </p:spPr>
        </p:cxnSp>
        <p:pic>
          <p:nvPicPr>
            <p:cNvPr id="148" name="Google Shape;148;p16"/>
            <p:cNvPicPr preferRelativeResize="0"/>
            <p:nvPr/>
          </p:nvPicPr>
          <p:blipFill rotWithShape="1">
            <a:blip r:embed="rId3">
              <a:alphaModFix/>
            </a:blip>
            <a:srcRect b="30022" l="5939" r="1970" t="8593"/>
            <a:stretch/>
          </p:blipFill>
          <p:spPr>
            <a:xfrm>
              <a:off x="540000" y="538250"/>
              <a:ext cx="1343400" cy="1343400"/>
            </a:xfrm>
            <a:prstGeom prst="ellipse">
              <a:avLst/>
            </a:prstGeom>
            <a:noFill/>
            <a:ln>
              <a:noFill/>
            </a:ln>
          </p:spPr>
        </p:pic>
      </p:grpSp>
      <p:grpSp>
        <p:nvGrpSpPr>
          <p:cNvPr id="149" name="Google Shape;149;p16"/>
          <p:cNvGrpSpPr/>
          <p:nvPr/>
        </p:nvGrpSpPr>
        <p:grpSpPr>
          <a:xfrm>
            <a:off x="510011" y="2305927"/>
            <a:ext cx="6496489" cy="306248"/>
            <a:chOff x="510011" y="2305927"/>
            <a:chExt cx="6496489" cy="306248"/>
          </a:xfrm>
        </p:grpSpPr>
        <p:sp>
          <p:nvSpPr>
            <p:cNvPr id="150" name="Google Shape;150;p16"/>
            <p:cNvSpPr txBox="1"/>
            <p:nvPr/>
          </p:nvSpPr>
          <p:spPr>
            <a:xfrm>
              <a:off x="510011" y="2305927"/>
              <a:ext cx="2503800" cy="277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b="1" lang="ru" sz="1800">
                  <a:solidFill>
                    <a:srgbClr val="1D1D1B"/>
                  </a:solidFill>
                  <a:latin typeface="Spartan"/>
                  <a:ea typeface="Spartan"/>
                  <a:cs typeface="Spartan"/>
                  <a:sym typeface="Spartan"/>
                </a:rPr>
                <a:t>REFERENCES</a:t>
              </a:r>
              <a:endParaRPr b="1" sz="1800">
                <a:solidFill>
                  <a:srgbClr val="1D1D1B"/>
                </a:solidFill>
                <a:latin typeface="Spartan"/>
                <a:ea typeface="Spartan"/>
                <a:cs typeface="Spartan"/>
                <a:sym typeface="Spartan"/>
              </a:endParaRPr>
            </a:p>
          </p:txBody>
        </p:sp>
        <p:cxnSp>
          <p:nvCxnSpPr>
            <p:cNvPr id="151" name="Google Shape;151;p16"/>
            <p:cNvCxnSpPr/>
            <p:nvPr/>
          </p:nvCxnSpPr>
          <p:spPr>
            <a:xfrm>
              <a:off x="541200" y="2612175"/>
              <a:ext cx="6465300" cy="0"/>
            </a:xfrm>
            <a:prstGeom prst="straightConnector1">
              <a:avLst/>
            </a:prstGeom>
            <a:noFill/>
            <a:ln cap="flat" cmpd="sng" w="28575">
              <a:solidFill>
                <a:srgbClr val="9D9D9C"/>
              </a:solidFill>
              <a:prstDash val="solid"/>
              <a:round/>
              <a:headEnd len="med" w="med" type="none"/>
              <a:tailEnd len="med" w="med" type="none"/>
            </a:ln>
          </p:spPr>
        </p:cxnSp>
      </p:grpSp>
      <p:grpSp>
        <p:nvGrpSpPr>
          <p:cNvPr id="152" name="Google Shape;152;p16"/>
          <p:cNvGrpSpPr/>
          <p:nvPr/>
        </p:nvGrpSpPr>
        <p:grpSpPr>
          <a:xfrm>
            <a:off x="538875" y="2757925"/>
            <a:ext cx="6840483" cy="3728777"/>
            <a:chOff x="538875" y="2757925"/>
            <a:chExt cx="6840483" cy="3728777"/>
          </a:xfrm>
        </p:grpSpPr>
        <p:grpSp>
          <p:nvGrpSpPr>
            <p:cNvPr id="153" name="Google Shape;153;p16"/>
            <p:cNvGrpSpPr/>
            <p:nvPr/>
          </p:nvGrpSpPr>
          <p:grpSpPr>
            <a:xfrm>
              <a:off x="538875" y="2757925"/>
              <a:ext cx="1907400" cy="1066075"/>
              <a:chOff x="538875" y="2757925"/>
              <a:chExt cx="1907400" cy="1066075"/>
            </a:xfrm>
          </p:grpSpPr>
          <p:sp>
            <p:nvSpPr>
              <p:cNvPr id="154" name="Google Shape;154;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1-999-000-1111</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55" name="Google Shape;155;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PRISCILLA DOYLE</a:t>
                </a:r>
                <a:endParaRPr b="1">
                  <a:solidFill>
                    <a:srgbClr val="1D1D1B"/>
                  </a:solidFill>
                  <a:latin typeface="Alegreya"/>
                  <a:ea typeface="Alegreya"/>
                  <a:cs typeface="Alegreya"/>
                  <a:sym typeface="Alegreya"/>
                </a:endParaRPr>
              </a:p>
            </p:txBody>
          </p:sp>
        </p:grpSp>
        <p:grpSp>
          <p:nvGrpSpPr>
            <p:cNvPr id="156" name="Google Shape;156;p16"/>
            <p:cNvGrpSpPr/>
            <p:nvPr/>
          </p:nvGrpSpPr>
          <p:grpSpPr>
            <a:xfrm>
              <a:off x="538875" y="4100100"/>
              <a:ext cx="1907400" cy="1066075"/>
              <a:chOff x="538875" y="2757925"/>
              <a:chExt cx="1907400" cy="1066075"/>
            </a:xfrm>
          </p:grpSpPr>
          <p:sp>
            <p:nvSpPr>
              <p:cNvPr id="157" name="Google Shape;157;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1-000-111-2222</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58" name="Google Shape;158;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OTHO GREEN</a:t>
                </a:r>
                <a:endParaRPr b="1">
                  <a:solidFill>
                    <a:srgbClr val="1D1D1B"/>
                  </a:solidFill>
                  <a:latin typeface="Alegreya"/>
                  <a:ea typeface="Alegreya"/>
                  <a:cs typeface="Alegreya"/>
                  <a:sym typeface="Alegreya"/>
                </a:endParaRPr>
              </a:p>
            </p:txBody>
          </p:sp>
        </p:grpSp>
        <p:grpSp>
          <p:nvGrpSpPr>
            <p:cNvPr id="159" name="Google Shape;159;p16"/>
            <p:cNvGrpSpPr/>
            <p:nvPr/>
          </p:nvGrpSpPr>
          <p:grpSpPr>
            <a:xfrm>
              <a:off x="538875" y="5420627"/>
              <a:ext cx="1907400" cy="1066075"/>
              <a:chOff x="538875" y="2757925"/>
              <a:chExt cx="1907400" cy="1066075"/>
            </a:xfrm>
          </p:grpSpPr>
          <p:sp>
            <p:nvSpPr>
              <p:cNvPr id="160" name="Google Shape;160;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1-333-444-5555</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61" name="Google Shape;161;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GILBERT ABBOTT</a:t>
                </a:r>
                <a:endParaRPr b="1">
                  <a:solidFill>
                    <a:srgbClr val="1D1D1B"/>
                  </a:solidFill>
                  <a:latin typeface="Alegreya"/>
                  <a:ea typeface="Alegreya"/>
                  <a:cs typeface="Alegreya"/>
                  <a:sym typeface="Alegreya"/>
                </a:endParaRPr>
              </a:p>
            </p:txBody>
          </p:sp>
        </p:grpSp>
        <p:grpSp>
          <p:nvGrpSpPr>
            <p:cNvPr id="162" name="Google Shape;162;p16"/>
            <p:cNvGrpSpPr/>
            <p:nvPr/>
          </p:nvGrpSpPr>
          <p:grpSpPr>
            <a:xfrm>
              <a:off x="2967556" y="2757925"/>
              <a:ext cx="1907400" cy="1066075"/>
              <a:chOff x="538875" y="2757925"/>
              <a:chExt cx="1907400" cy="1066075"/>
            </a:xfrm>
          </p:grpSpPr>
          <p:sp>
            <p:nvSpPr>
              <p:cNvPr id="163" name="Google Shape;163;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1-999-000-1111</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64" name="Google Shape;164;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AMIYA REINGER</a:t>
                </a:r>
                <a:endParaRPr b="1">
                  <a:solidFill>
                    <a:srgbClr val="1D1D1B"/>
                  </a:solidFill>
                  <a:latin typeface="Alegreya"/>
                  <a:ea typeface="Alegreya"/>
                  <a:cs typeface="Alegreya"/>
                  <a:sym typeface="Alegreya"/>
                </a:endParaRPr>
              </a:p>
            </p:txBody>
          </p:sp>
        </p:grpSp>
        <p:grpSp>
          <p:nvGrpSpPr>
            <p:cNvPr id="165" name="Google Shape;165;p16"/>
            <p:cNvGrpSpPr/>
            <p:nvPr/>
          </p:nvGrpSpPr>
          <p:grpSpPr>
            <a:xfrm>
              <a:off x="2967556" y="4100100"/>
              <a:ext cx="1907400" cy="1066075"/>
              <a:chOff x="538875" y="2757925"/>
              <a:chExt cx="1907400" cy="1066075"/>
            </a:xfrm>
          </p:grpSpPr>
          <p:sp>
            <p:nvSpPr>
              <p:cNvPr id="166" name="Google Shape;166;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1-000-111-2222</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67" name="Google Shape;167;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MARTIN SHIELDS</a:t>
                </a:r>
                <a:endParaRPr b="1">
                  <a:solidFill>
                    <a:srgbClr val="1D1D1B"/>
                  </a:solidFill>
                  <a:latin typeface="Alegreya"/>
                  <a:ea typeface="Alegreya"/>
                  <a:cs typeface="Alegreya"/>
                  <a:sym typeface="Alegreya"/>
                </a:endParaRPr>
              </a:p>
            </p:txBody>
          </p:sp>
        </p:grpSp>
        <p:grpSp>
          <p:nvGrpSpPr>
            <p:cNvPr id="168" name="Google Shape;168;p16"/>
            <p:cNvGrpSpPr/>
            <p:nvPr/>
          </p:nvGrpSpPr>
          <p:grpSpPr>
            <a:xfrm>
              <a:off x="2967556" y="5420627"/>
              <a:ext cx="1907400" cy="1066075"/>
              <a:chOff x="538875" y="2757925"/>
              <a:chExt cx="1907400" cy="1066075"/>
            </a:xfrm>
          </p:grpSpPr>
          <p:sp>
            <p:nvSpPr>
              <p:cNvPr id="169" name="Google Shape;169;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1-666-777-8888</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70" name="Google Shape;170;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SHERMAN WALKER</a:t>
                </a:r>
                <a:endParaRPr b="1">
                  <a:solidFill>
                    <a:srgbClr val="1D1D1B"/>
                  </a:solidFill>
                  <a:latin typeface="Alegreya"/>
                  <a:ea typeface="Alegreya"/>
                  <a:cs typeface="Alegreya"/>
                  <a:sym typeface="Alegreya"/>
                </a:endParaRPr>
              </a:p>
            </p:txBody>
          </p:sp>
        </p:grpSp>
        <p:grpSp>
          <p:nvGrpSpPr>
            <p:cNvPr id="171" name="Google Shape;171;p16"/>
            <p:cNvGrpSpPr/>
            <p:nvPr/>
          </p:nvGrpSpPr>
          <p:grpSpPr>
            <a:xfrm>
              <a:off x="5471958" y="2757925"/>
              <a:ext cx="1907400" cy="1066075"/>
              <a:chOff x="538875" y="2757925"/>
              <a:chExt cx="1907400" cy="1066075"/>
            </a:xfrm>
          </p:grpSpPr>
          <p:sp>
            <p:nvSpPr>
              <p:cNvPr id="172" name="Google Shape;172;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1-333-444-5555</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73" name="Google Shape;173;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BRANDON BOSCO</a:t>
                </a:r>
                <a:endParaRPr b="1">
                  <a:solidFill>
                    <a:srgbClr val="1D1D1B"/>
                  </a:solidFill>
                  <a:latin typeface="Alegreya"/>
                  <a:ea typeface="Alegreya"/>
                  <a:cs typeface="Alegreya"/>
                  <a:sym typeface="Alegreya"/>
                </a:endParaRPr>
              </a:p>
            </p:txBody>
          </p:sp>
        </p:grpSp>
        <p:grpSp>
          <p:nvGrpSpPr>
            <p:cNvPr id="174" name="Google Shape;174;p16"/>
            <p:cNvGrpSpPr/>
            <p:nvPr/>
          </p:nvGrpSpPr>
          <p:grpSpPr>
            <a:xfrm>
              <a:off x="5471958" y="4100100"/>
              <a:ext cx="1907400" cy="1066075"/>
              <a:chOff x="538875" y="2757925"/>
              <a:chExt cx="1907400" cy="1066075"/>
            </a:xfrm>
          </p:grpSpPr>
          <p:sp>
            <p:nvSpPr>
              <p:cNvPr id="175" name="Google Shape;175;p16"/>
              <p:cNvSpPr txBox="1"/>
              <p:nvPr/>
            </p:nvSpPr>
            <p:spPr>
              <a:xfrm>
                <a:off x="538875" y="2974400"/>
                <a:ext cx="1863900" cy="849600"/>
              </a:xfrm>
              <a:prstGeom prst="rect">
                <a:avLst/>
              </a:prstGeom>
              <a:noFill/>
              <a:ln>
                <a:noFill/>
              </a:ln>
            </p:spPr>
            <p:txBody>
              <a:bodyPr anchorCtr="0" anchor="t" bIns="0" lIns="0" spcFirstLastPara="1" rIns="0" wrap="square" tIns="0">
                <a:spAutoFit/>
              </a:bodyPr>
              <a:lstStyle/>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Arizona State University</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Associate Professor</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1-666-777-8888</a:t>
                </a:r>
                <a:endParaRPr sz="1200">
                  <a:solidFill>
                    <a:srgbClr val="1D1D1B"/>
                  </a:solidFill>
                  <a:latin typeface="Alegreya"/>
                  <a:ea typeface="Alegreya"/>
                  <a:cs typeface="Alegreya"/>
                  <a:sym typeface="Alegreya"/>
                </a:endParaRPr>
              </a:p>
              <a:p>
                <a:pPr indent="0" lvl="0" marL="0" rtl="0" algn="l">
                  <a:lnSpc>
                    <a:spcPct val="120000"/>
                  </a:lnSpc>
                  <a:spcBef>
                    <a:spcPts val="0"/>
                  </a:spcBef>
                  <a:spcAft>
                    <a:spcPts val="0"/>
                  </a:spcAft>
                  <a:buNone/>
                </a:pPr>
                <a:r>
                  <a:rPr lang="ru" sz="1200">
                    <a:solidFill>
                      <a:srgbClr val="1D1D1B"/>
                    </a:solidFill>
                    <a:latin typeface="Alegreya"/>
                    <a:ea typeface="Alegreya"/>
                    <a:cs typeface="Alegreya"/>
                    <a:sym typeface="Alegreya"/>
                  </a:rPr>
                  <a:t>Reference@mail.com</a:t>
                </a:r>
                <a:endParaRPr sz="1200">
                  <a:solidFill>
                    <a:srgbClr val="1D1D1B"/>
                  </a:solidFill>
                  <a:latin typeface="Alegreya"/>
                  <a:ea typeface="Alegreya"/>
                  <a:cs typeface="Alegreya"/>
                  <a:sym typeface="Alegreya"/>
                </a:endParaRPr>
              </a:p>
            </p:txBody>
          </p:sp>
          <p:sp>
            <p:nvSpPr>
              <p:cNvPr id="176" name="Google Shape;176;p16"/>
              <p:cNvSpPr txBox="1"/>
              <p:nvPr/>
            </p:nvSpPr>
            <p:spPr>
              <a:xfrm>
                <a:off x="538875" y="2757925"/>
                <a:ext cx="1907400" cy="215400"/>
              </a:xfrm>
              <a:prstGeom prst="rect">
                <a:avLst/>
              </a:prstGeom>
              <a:noFill/>
              <a:ln>
                <a:noFill/>
              </a:ln>
            </p:spPr>
            <p:txBody>
              <a:bodyPr anchorCtr="0" anchor="t" bIns="0" lIns="0" spcFirstLastPara="1" rIns="0" wrap="square" tIns="0">
                <a:spAutoFit/>
              </a:bodyPr>
              <a:lstStyle/>
              <a:p>
                <a:pPr indent="0" lvl="0" marL="0" rtl="0" algn="l">
                  <a:lnSpc>
                    <a:spcPct val="130000"/>
                  </a:lnSpc>
                  <a:spcBef>
                    <a:spcPts val="0"/>
                  </a:spcBef>
                  <a:spcAft>
                    <a:spcPts val="0"/>
                  </a:spcAft>
                  <a:buNone/>
                </a:pPr>
                <a:r>
                  <a:rPr b="1" lang="ru">
                    <a:solidFill>
                      <a:srgbClr val="1D1D1B"/>
                    </a:solidFill>
                    <a:latin typeface="Alegreya"/>
                    <a:ea typeface="Alegreya"/>
                    <a:cs typeface="Alegreya"/>
                    <a:sym typeface="Alegreya"/>
                  </a:rPr>
                  <a:t>BRICE HERZOG</a:t>
                </a:r>
                <a:endParaRPr b="1">
                  <a:solidFill>
                    <a:srgbClr val="1D1D1B"/>
                  </a:solidFill>
                  <a:latin typeface="Alegreya"/>
                  <a:ea typeface="Alegreya"/>
                  <a:cs typeface="Alegreya"/>
                  <a:sym typeface="Alegreya"/>
                </a:endParaRPr>
              </a:p>
            </p:txBody>
          </p:sp>
        </p:gr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