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 Light"/>
      <p:regular r:id="rId12"/>
      <p:bold r:id="rId13"/>
      <p:italic r:id="rId14"/>
      <p:boldItalic r:id="rId15"/>
    </p:embeddedFont>
    <p:embeddedFont>
      <p:font typeface="Mohav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747775"/>
          </p15:clr>
        </p15:guide>
        <p15:guide id="2" orient="horz" pos="640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640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Light-bold.fntdata"/><Relationship Id="rId12" Type="http://schemas.openxmlformats.org/officeDocument/2006/relationships/font" Target="fonts/Montserrat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Light-boldItalic.fntdata"/><Relationship Id="rId14" Type="http://schemas.openxmlformats.org/officeDocument/2006/relationships/font" Target="fonts/MontserratLight-italic.fntdata"/><Relationship Id="rId17" Type="http://schemas.openxmlformats.org/officeDocument/2006/relationships/font" Target="fonts/Mohave-bold.fntdata"/><Relationship Id="rId16" Type="http://schemas.openxmlformats.org/officeDocument/2006/relationships/font" Target="fonts/Mohav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have-boldItalic.fntdata"/><Relationship Id="rId6" Type="http://schemas.openxmlformats.org/officeDocument/2006/relationships/slide" Target="slides/slide1.xml"/><Relationship Id="rId18" Type="http://schemas.openxmlformats.org/officeDocument/2006/relationships/font" Target="fonts/Mohave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1c171d6996_0_18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1c171d6996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54450" y="418770"/>
            <a:ext cx="3851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000">
                <a:solidFill>
                  <a:srgbClr val="6D6BB8"/>
                </a:solidFill>
                <a:latin typeface="Mohave"/>
                <a:ea typeface="Mohave"/>
                <a:cs typeface="Mohave"/>
                <a:sym typeface="Mohave"/>
              </a:rPr>
              <a:t>7 DAYS ITINERARY</a:t>
            </a:r>
            <a:endParaRPr b="1" sz="4000">
              <a:solidFill>
                <a:srgbClr val="6D6BB8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43575" y="333525"/>
            <a:ext cx="6476400" cy="1078700"/>
            <a:chOff x="543575" y="333525"/>
            <a:chExt cx="6476400" cy="1078700"/>
          </a:xfrm>
        </p:grpSpPr>
        <p:sp>
          <p:nvSpPr>
            <p:cNvPr id="56" name="Google Shape;56;p13"/>
            <p:cNvSpPr/>
            <p:nvPr/>
          </p:nvSpPr>
          <p:spPr>
            <a:xfrm>
              <a:off x="543575" y="1338425"/>
              <a:ext cx="6476400" cy="73800"/>
            </a:xfrm>
            <a:prstGeom prst="rect">
              <a:avLst/>
            </a:prstGeom>
            <a:solidFill>
              <a:srgbClr val="FDCD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39190" y="333525"/>
              <a:ext cx="1199450" cy="10220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538300" y="392500"/>
            <a:ext cx="1234251" cy="836775"/>
            <a:chOff x="5538300" y="392500"/>
            <a:chExt cx="1234251" cy="836775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203175" y="392500"/>
              <a:ext cx="569375" cy="529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538300" y="800325"/>
              <a:ext cx="664875" cy="4289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1" name="Google Shape;61;p13"/>
          <p:cNvSpPr/>
          <p:nvPr/>
        </p:nvSpPr>
        <p:spPr>
          <a:xfrm>
            <a:off x="543575" y="2824650"/>
            <a:ext cx="6476400" cy="73800"/>
          </a:xfrm>
          <a:prstGeom prst="rect">
            <a:avLst/>
          </a:prstGeom>
          <a:solidFill>
            <a:srgbClr val="FDCD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" name="Google Shape;62;p13"/>
          <p:cNvGrpSpPr/>
          <p:nvPr/>
        </p:nvGrpSpPr>
        <p:grpSpPr>
          <a:xfrm>
            <a:off x="540000" y="1675850"/>
            <a:ext cx="3048350" cy="899342"/>
            <a:chOff x="540000" y="1675850"/>
            <a:chExt cx="3048350" cy="899342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540000" y="1675850"/>
              <a:ext cx="3048350" cy="178075"/>
              <a:chOff x="540000" y="1675850"/>
              <a:chExt cx="3048350" cy="178075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540000" y="1675850"/>
                <a:ext cx="92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Trip Name:</a:t>
                </a:r>
                <a:endParaRPr sz="10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65" name="Google Shape;65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66" name="Google Shape;66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Emily's Kyoto Exploration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67" name="Google Shape;67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68" name="Google Shape;68;p13"/>
            <p:cNvGrpSpPr/>
            <p:nvPr/>
          </p:nvGrpSpPr>
          <p:grpSpPr>
            <a:xfrm>
              <a:off x="540000" y="1916274"/>
              <a:ext cx="3048350" cy="178070"/>
              <a:chOff x="540000" y="1675855"/>
              <a:chExt cx="3048350" cy="17807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540000" y="1675855"/>
                <a:ext cx="97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Prepared For:</a:t>
                </a:r>
                <a:endParaRPr sz="10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70" name="Google Shape;70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71" name="Google Shape;71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Emily Thompson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72" name="Google Shape;72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73" name="Google Shape;73;p13"/>
            <p:cNvGrpSpPr/>
            <p:nvPr/>
          </p:nvGrpSpPr>
          <p:grpSpPr>
            <a:xfrm>
              <a:off x="540000" y="2156693"/>
              <a:ext cx="3048350" cy="178075"/>
              <a:chOff x="540000" y="1675850"/>
              <a:chExt cx="3048350" cy="178075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540000" y="1675850"/>
                <a:ext cx="92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Trip Dates:</a:t>
                </a:r>
                <a:endParaRPr sz="10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75" name="Google Shape;75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76" name="Google Shape;76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August 12 to August 22, 2050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77" name="Google Shape;77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78" name="Google Shape;78;p13"/>
            <p:cNvGrpSpPr/>
            <p:nvPr/>
          </p:nvGrpSpPr>
          <p:grpSpPr>
            <a:xfrm>
              <a:off x="540000" y="2397117"/>
              <a:ext cx="3048350" cy="178075"/>
              <a:chOff x="540000" y="1675850"/>
              <a:chExt cx="3048350" cy="178075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540000" y="1675850"/>
                <a:ext cx="92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Trip Duration:</a:t>
                </a:r>
                <a:endParaRPr sz="10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80" name="Google Shape;80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81" name="Google Shape;81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7 days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82" name="Google Shape;82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83" name="Google Shape;83;p13"/>
          <p:cNvGrpSpPr/>
          <p:nvPr/>
        </p:nvGrpSpPr>
        <p:grpSpPr>
          <a:xfrm>
            <a:off x="3971650" y="1675850"/>
            <a:ext cx="3048350" cy="899342"/>
            <a:chOff x="540000" y="1675850"/>
            <a:chExt cx="3048350" cy="899342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540000" y="1675850"/>
              <a:ext cx="3048350" cy="178075"/>
              <a:chOff x="540000" y="1675850"/>
              <a:chExt cx="3048350" cy="178075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540000" y="1675850"/>
                <a:ext cx="92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Destination: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86" name="Google Shape;86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87" name="Google Shape;87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Kyoto, Japan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88" name="Google Shape;88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89" name="Google Shape;89;p13"/>
            <p:cNvGrpSpPr/>
            <p:nvPr/>
          </p:nvGrpSpPr>
          <p:grpSpPr>
            <a:xfrm>
              <a:off x="540000" y="1916274"/>
              <a:ext cx="3048350" cy="178070"/>
              <a:chOff x="540000" y="1675855"/>
              <a:chExt cx="3048350" cy="17807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540000" y="1675855"/>
                <a:ext cx="979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Purpose: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91" name="Google Shape;91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92" name="Google Shape;92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Cultural and Historical Exploration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93" name="Google Shape;93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94" name="Google Shape;94;p13"/>
            <p:cNvGrpSpPr/>
            <p:nvPr/>
          </p:nvGrpSpPr>
          <p:grpSpPr>
            <a:xfrm>
              <a:off x="540000" y="2156693"/>
              <a:ext cx="3048350" cy="178075"/>
              <a:chOff x="540000" y="1675850"/>
              <a:chExt cx="3048350" cy="178075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540000" y="1675850"/>
                <a:ext cx="92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Trip Style: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96" name="Google Shape;96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Solo Travel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98" name="Google Shape;98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99" name="Google Shape;99;p13"/>
            <p:cNvGrpSpPr/>
            <p:nvPr/>
          </p:nvGrpSpPr>
          <p:grpSpPr>
            <a:xfrm>
              <a:off x="540000" y="2397117"/>
              <a:ext cx="3048350" cy="178075"/>
              <a:chOff x="540000" y="1675850"/>
              <a:chExt cx="3048350" cy="178075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540000" y="1675850"/>
                <a:ext cx="92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Occupation: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101" name="Google Shape;101;p13"/>
              <p:cNvGrpSpPr/>
              <p:nvPr/>
            </p:nvGrpSpPr>
            <p:grpSpPr>
              <a:xfrm>
                <a:off x="1567550" y="1693105"/>
                <a:ext cx="2020800" cy="160820"/>
                <a:chOff x="1567550" y="1693105"/>
                <a:chExt cx="2020800" cy="160820"/>
              </a:xfrm>
            </p:grpSpPr>
            <p:sp>
              <p:nvSpPr>
                <p:cNvPr id="102" name="Google Shape;102;p13"/>
                <p:cNvSpPr txBox="1"/>
                <p:nvPr/>
              </p:nvSpPr>
              <p:spPr>
                <a:xfrm>
                  <a:off x="1567550" y="1693105"/>
                  <a:ext cx="2020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chemeClr val="dk1"/>
                      </a:solidFill>
                      <a:latin typeface="Montserrat Light"/>
                      <a:ea typeface="Montserrat Light"/>
                      <a:cs typeface="Montserrat Light"/>
                      <a:sym typeface="Montserrat Light"/>
                    </a:rPr>
                    <a:t>Art Historian and Traveler</a:t>
                  </a:r>
                  <a:endParaRPr sz="9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endParaRPr>
                </a:p>
              </p:txBody>
            </p:sp>
            <p:cxnSp>
              <p:nvCxnSpPr>
                <p:cNvPr id="103" name="Google Shape;103;p13"/>
                <p:cNvCxnSpPr/>
                <p:nvPr/>
              </p:nvCxnSpPr>
              <p:spPr>
                <a:xfrm>
                  <a:off x="1584750" y="1853925"/>
                  <a:ext cx="2001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6D6BB8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04" name="Google Shape;104;p13"/>
          <p:cNvGrpSpPr/>
          <p:nvPr/>
        </p:nvGrpSpPr>
        <p:grpSpPr>
          <a:xfrm>
            <a:off x="504475" y="3271675"/>
            <a:ext cx="6520650" cy="2262134"/>
            <a:chOff x="504475" y="3271675"/>
            <a:chExt cx="6520650" cy="2262134"/>
          </a:xfrm>
        </p:grpSpPr>
        <p:grpSp>
          <p:nvGrpSpPr>
            <p:cNvPr id="105" name="Google Shape;105;p13"/>
            <p:cNvGrpSpPr/>
            <p:nvPr/>
          </p:nvGrpSpPr>
          <p:grpSpPr>
            <a:xfrm>
              <a:off x="538325" y="3271675"/>
              <a:ext cx="6486800" cy="2132400"/>
              <a:chOff x="538325" y="3271675"/>
              <a:chExt cx="6486800" cy="2132400"/>
            </a:xfrm>
          </p:grpSpPr>
          <p:sp>
            <p:nvSpPr>
              <p:cNvPr id="106" name="Google Shape;106;p13"/>
              <p:cNvSpPr/>
              <p:nvPr/>
            </p:nvSpPr>
            <p:spPr>
              <a:xfrm>
                <a:off x="538325" y="3277825"/>
                <a:ext cx="6476400" cy="2120100"/>
              </a:xfrm>
              <a:prstGeom prst="rect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7" name="Google Shape;107;p13"/>
              <p:cNvCxnSpPr/>
              <p:nvPr/>
            </p:nvCxnSpPr>
            <p:spPr>
              <a:xfrm>
                <a:off x="543325" y="3652675"/>
                <a:ext cx="6481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1420750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37817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1420750" y="423032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>
                <a:off x="1420750" y="480797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>
                <a:off x="60690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3" name="Google Shape;113;p13"/>
            <p:cNvGrpSpPr/>
            <p:nvPr/>
          </p:nvGrpSpPr>
          <p:grpSpPr>
            <a:xfrm>
              <a:off x="1515975" y="3652675"/>
              <a:ext cx="5425725" cy="577500"/>
              <a:chOff x="1515975" y="3652675"/>
              <a:chExt cx="5425725" cy="5775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Arrival at Kansai International Airport and transfer to Kyoto.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Check-in at a traditional ryokan (Japanese inn) to experience local hospitality.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8:00 AM - 12:00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1515975" y="4235825"/>
              <a:ext cx="5425725" cy="577500"/>
              <a:chOff x="1515975" y="3652675"/>
              <a:chExt cx="5425725" cy="5775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Explore the Kyoto Imperial Palace and gardens.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Discover the rich history and architecture of the former Imperial residence.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12:00 PM - 5:00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1515975" y="4818825"/>
              <a:ext cx="5425725" cy="577500"/>
              <a:chOff x="1515975" y="3652675"/>
              <a:chExt cx="5425725" cy="5775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Welcome dinner at a kaiseki (traditional multi-course) restaurant.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Savor authentic Japanese cuisine, showcasing local seasonal ingredients.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5:00 PM - 10:00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599650" y="3299744"/>
              <a:ext cx="6415075" cy="338706"/>
              <a:chOff x="599650" y="6213450"/>
              <a:chExt cx="6415075" cy="338706"/>
            </a:xfrm>
          </p:grpSpPr>
          <p:sp>
            <p:nvSpPr>
              <p:cNvPr id="126" name="Google Shape;126;p13"/>
              <p:cNvSpPr txBox="1"/>
              <p:nvPr/>
            </p:nvSpPr>
            <p:spPr>
              <a:xfrm>
                <a:off x="599650" y="6213456"/>
                <a:ext cx="759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Day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1497950" y="6213456"/>
                <a:ext cx="2206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Activity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3859325" y="6213456"/>
                <a:ext cx="2134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Highlight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6071525" y="6213450"/>
                <a:ext cx="94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Time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30" name="Google Shape;130;p13"/>
            <p:cNvSpPr txBox="1"/>
            <p:nvPr/>
          </p:nvSpPr>
          <p:spPr>
            <a:xfrm>
              <a:off x="504475" y="3563709"/>
              <a:ext cx="8826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600">
                  <a:solidFill>
                    <a:srgbClr val="E9E9FF"/>
                  </a:solidFill>
                  <a:latin typeface="Mohave"/>
                  <a:ea typeface="Mohave"/>
                  <a:cs typeface="Mohave"/>
                  <a:sym typeface="Mohave"/>
                </a:rPr>
                <a:t>1</a:t>
              </a:r>
              <a:endParaRPr b="1" sz="11600">
                <a:solidFill>
                  <a:srgbClr val="E9E9FF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504475" y="5648625"/>
            <a:ext cx="6520650" cy="2262134"/>
            <a:chOff x="504475" y="3271675"/>
            <a:chExt cx="6520650" cy="2262134"/>
          </a:xfrm>
        </p:grpSpPr>
        <p:grpSp>
          <p:nvGrpSpPr>
            <p:cNvPr id="132" name="Google Shape;132;p13"/>
            <p:cNvGrpSpPr/>
            <p:nvPr/>
          </p:nvGrpSpPr>
          <p:grpSpPr>
            <a:xfrm>
              <a:off x="538325" y="3271675"/>
              <a:ext cx="6486800" cy="2132400"/>
              <a:chOff x="538325" y="3271675"/>
              <a:chExt cx="6486800" cy="2132400"/>
            </a:xfrm>
          </p:grpSpPr>
          <p:sp>
            <p:nvSpPr>
              <p:cNvPr id="133" name="Google Shape;133;p13"/>
              <p:cNvSpPr/>
              <p:nvPr/>
            </p:nvSpPr>
            <p:spPr>
              <a:xfrm>
                <a:off x="538325" y="3277825"/>
                <a:ext cx="6476400" cy="2120100"/>
              </a:xfrm>
              <a:prstGeom prst="rect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4" name="Google Shape;134;p13"/>
              <p:cNvCxnSpPr/>
              <p:nvPr/>
            </p:nvCxnSpPr>
            <p:spPr>
              <a:xfrm>
                <a:off x="543325" y="3652675"/>
                <a:ext cx="6481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1420750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" name="Google Shape;136;p13"/>
              <p:cNvCxnSpPr/>
              <p:nvPr/>
            </p:nvCxnSpPr>
            <p:spPr>
              <a:xfrm>
                <a:off x="37817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" name="Google Shape;137;p13"/>
              <p:cNvCxnSpPr/>
              <p:nvPr/>
            </p:nvCxnSpPr>
            <p:spPr>
              <a:xfrm>
                <a:off x="1420750" y="423032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" name="Google Shape;138;p13"/>
              <p:cNvCxnSpPr/>
              <p:nvPr/>
            </p:nvCxnSpPr>
            <p:spPr>
              <a:xfrm>
                <a:off x="1420750" y="480797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" name="Google Shape;139;p13"/>
              <p:cNvCxnSpPr/>
              <p:nvPr/>
            </p:nvCxnSpPr>
            <p:spPr>
              <a:xfrm>
                <a:off x="60690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0" name="Google Shape;140;p13"/>
            <p:cNvGrpSpPr/>
            <p:nvPr/>
          </p:nvGrpSpPr>
          <p:grpSpPr>
            <a:xfrm>
              <a:off x="1515975" y="3652675"/>
              <a:ext cx="5425725" cy="577500"/>
              <a:chOff x="1515975" y="3652675"/>
              <a:chExt cx="5425725" cy="577500"/>
            </a:xfrm>
          </p:grpSpPr>
          <p:sp>
            <p:nvSpPr>
              <p:cNvPr id="141" name="Google Shape;141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Visit the iconic Kinkaku-ji (Golden 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Pavilion).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Marvel at the stunning gold-leaf-covered structure set amidst beautiful gardens.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8:00 AM - 12:00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1515975" y="4235825"/>
              <a:ext cx="5425725" cy="577500"/>
              <a:chOff x="1515975" y="3652675"/>
              <a:chExt cx="5425725" cy="577500"/>
            </a:xfrm>
          </p:grpSpPr>
          <p:sp>
            <p:nvSpPr>
              <p:cNvPr id="145" name="Google Shape;145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Explore Ryōan-ji</a:t>
                </a: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,</a:t>
                </a: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 famous for its Zen rock garden.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Experience the tranquility and meditative atmosphere of the Zen garden.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12:00 PM - 5:00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1515975" y="4818825"/>
              <a:ext cx="5425725" cy="577500"/>
              <a:chOff x="1515975" y="3652675"/>
              <a:chExt cx="5425725" cy="577500"/>
            </a:xfrm>
          </p:grpSpPr>
          <p:sp>
            <p:nvSpPr>
              <p:cNvPr id="149" name="Google Shape;149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Attend a traditional tea ceremony.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Learn about the art and cultural significance of Japanese tea rituals.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5:00 PM - 10:00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52" name="Google Shape;152;p13"/>
            <p:cNvGrpSpPr/>
            <p:nvPr/>
          </p:nvGrpSpPr>
          <p:grpSpPr>
            <a:xfrm>
              <a:off x="599650" y="3299744"/>
              <a:ext cx="6415075" cy="338706"/>
              <a:chOff x="599650" y="6213450"/>
              <a:chExt cx="6415075" cy="338706"/>
            </a:xfrm>
          </p:grpSpPr>
          <p:sp>
            <p:nvSpPr>
              <p:cNvPr id="153" name="Google Shape;153;p13"/>
              <p:cNvSpPr txBox="1"/>
              <p:nvPr/>
            </p:nvSpPr>
            <p:spPr>
              <a:xfrm>
                <a:off x="599650" y="6213456"/>
                <a:ext cx="759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Day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1497950" y="6213456"/>
                <a:ext cx="2206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Activity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3859325" y="6213456"/>
                <a:ext cx="2134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Highlight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6071525" y="6213450"/>
                <a:ext cx="94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Time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57" name="Google Shape;157;p13"/>
            <p:cNvSpPr txBox="1"/>
            <p:nvPr/>
          </p:nvSpPr>
          <p:spPr>
            <a:xfrm>
              <a:off x="504475" y="3563709"/>
              <a:ext cx="8826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600">
                  <a:solidFill>
                    <a:srgbClr val="E9E9FF"/>
                  </a:solidFill>
                  <a:latin typeface="Mohave"/>
                  <a:ea typeface="Mohave"/>
                  <a:cs typeface="Mohave"/>
                  <a:sym typeface="Mohave"/>
                </a:rPr>
                <a:t>2</a:t>
              </a:r>
              <a:endParaRPr b="1" sz="11600">
                <a:solidFill>
                  <a:srgbClr val="E9E9FF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158" name="Google Shape;158;p13"/>
          <p:cNvGrpSpPr/>
          <p:nvPr/>
        </p:nvGrpSpPr>
        <p:grpSpPr>
          <a:xfrm>
            <a:off x="504475" y="8025575"/>
            <a:ext cx="6520650" cy="2262134"/>
            <a:chOff x="504475" y="3271675"/>
            <a:chExt cx="6520650" cy="2262134"/>
          </a:xfrm>
        </p:grpSpPr>
        <p:grpSp>
          <p:nvGrpSpPr>
            <p:cNvPr id="159" name="Google Shape;159;p13"/>
            <p:cNvGrpSpPr/>
            <p:nvPr/>
          </p:nvGrpSpPr>
          <p:grpSpPr>
            <a:xfrm>
              <a:off x="538325" y="3271675"/>
              <a:ext cx="6486800" cy="2132400"/>
              <a:chOff x="538325" y="3271675"/>
              <a:chExt cx="6486800" cy="2132400"/>
            </a:xfrm>
          </p:grpSpPr>
          <p:sp>
            <p:nvSpPr>
              <p:cNvPr id="160" name="Google Shape;160;p13"/>
              <p:cNvSpPr/>
              <p:nvPr/>
            </p:nvSpPr>
            <p:spPr>
              <a:xfrm>
                <a:off x="538325" y="3277825"/>
                <a:ext cx="6476400" cy="2120100"/>
              </a:xfrm>
              <a:prstGeom prst="rect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1" name="Google Shape;161;p13"/>
              <p:cNvCxnSpPr/>
              <p:nvPr/>
            </p:nvCxnSpPr>
            <p:spPr>
              <a:xfrm>
                <a:off x="543325" y="3652675"/>
                <a:ext cx="6481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2" name="Google Shape;162;p13"/>
              <p:cNvCxnSpPr/>
              <p:nvPr/>
            </p:nvCxnSpPr>
            <p:spPr>
              <a:xfrm>
                <a:off x="1420750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3"/>
              <p:cNvCxnSpPr/>
              <p:nvPr/>
            </p:nvCxnSpPr>
            <p:spPr>
              <a:xfrm>
                <a:off x="37817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4" name="Google Shape;164;p13"/>
              <p:cNvCxnSpPr/>
              <p:nvPr/>
            </p:nvCxnSpPr>
            <p:spPr>
              <a:xfrm>
                <a:off x="1420750" y="423032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5" name="Google Shape;165;p13"/>
              <p:cNvCxnSpPr/>
              <p:nvPr/>
            </p:nvCxnSpPr>
            <p:spPr>
              <a:xfrm>
                <a:off x="1420750" y="480797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13"/>
              <p:cNvCxnSpPr/>
              <p:nvPr/>
            </p:nvCxnSpPr>
            <p:spPr>
              <a:xfrm>
                <a:off x="60690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7" name="Google Shape;167;p13"/>
            <p:cNvGrpSpPr/>
            <p:nvPr/>
          </p:nvGrpSpPr>
          <p:grpSpPr>
            <a:xfrm>
              <a:off x="1515975" y="3652675"/>
              <a:ext cx="5425725" cy="577500"/>
              <a:chOff x="1515975" y="3652675"/>
              <a:chExt cx="5425725" cy="577500"/>
            </a:xfrm>
          </p:grpSpPr>
          <p:sp>
            <p:nvSpPr>
              <p:cNvPr id="168" name="Google Shape;168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Visit the Nishiki Market, known as "Kyoto's Kitchen".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Explore local foods, crafts, and specialty goods.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8:00 AM - 12:00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71" name="Google Shape;171;p13"/>
            <p:cNvGrpSpPr/>
            <p:nvPr/>
          </p:nvGrpSpPr>
          <p:grpSpPr>
            <a:xfrm>
              <a:off x="1515975" y="4235825"/>
              <a:ext cx="5425725" cy="577500"/>
              <a:chOff x="1515975" y="3652675"/>
              <a:chExt cx="5425725" cy="577500"/>
            </a:xfrm>
          </p:grpSpPr>
          <p:sp>
            <p:nvSpPr>
              <p:cNvPr id="172" name="Google Shape;172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Participate in a kimono-wearing experience and stroll through Gion.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Immerse in traditional Kyoto culture and perhaps spot a geisha.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12:00 PM - 5:00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1515975" y="4818825"/>
              <a:ext cx="5425725" cy="577500"/>
              <a:chOff x="1515975" y="3652675"/>
              <a:chExt cx="5425725" cy="577500"/>
            </a:xfrm>
          </p:grpSpPr>
          <p:sp>
            <p:nvSpPr>
              <p:cNvPr id="176" name="Google Shape;176;p13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Dinner at a traditional izakaya (Japanese pub).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Enjoy a casual dining experience with local dishes and drinks.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78" name="Google Shape;178;p13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5:00 PM - 10:00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79" name="Google Shape;179;p13"/>
            <p:cNvGrpSpPr/>
            <p:nvPr/>
          </p:nvGrpSpPr>
          <p:grpSpPr>
            <a:xfrm>
              <a:off x="599650" y="3299744"/>
              <a:ext cx="6415075" cy="338706"/>
              <a:chOff x="599650" y="6213450"/>
              <a:chExt cx="6415075" cy="338706"/>
            </a:xfrm>
          </p:grpSpPr>
          <p:sp>
            <p:nvSpPr>
              <p:cNvPr id="180" name="Google Shape;180;p13"/>
              <p:cNvSpPr txBox="1"/>
              <p:nvPr/>
            </p:nvSpPr>
            <p:spPr>
              <a:xfrm>
                <a:off x="599650" y="6213456"/>
                <a:ext cx="759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Day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81" name="Google Shape;181;p13"/>
              <p:cNvSpPr txBox="1"/>
              <p:nvPr/>
            </p:nvSpPr>
            <p:spPr>
              <a:xfrm>
                <a:off x="1497950" y="6213456"/>
                <a:ext cx="2206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Activity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82" name="Google Shape;182;p13"/>
              <p:cNvSpPr txBox="1"/>
              <p:nvPr/>
            </p:nvSpPr>
            <p:spPr>
              <a:xfrm>
                <a:off x="3859325" y="6213456"/>
                <a:ext cx="2134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Highlight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6071525" y="6213450"/>
                <a:ext cx="94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Time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84" name="Google Shape;184;p13"/>
            <p:cNvSpPr txBox="1"/>
            <p:nvPr/>
          </p:nvSpPr>
          <p:spPr>
            <a:xfrm>
              <a:off x="504475" y="3563709"/>
              <a:ext cx="8826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600">
                  <a:solidFill>
                    <a:srgbClr val="E9E9FF"/>
                  </a:solidFill>
                  <a:latin typeface="Mohave"/>
                  <a:ea typeface="Mohave"/>
                  <a:cs typeface="Mohave"/>
                  <a:sym typeface="Mohave"/>
                </a:rPr>
                <a:t>3</a:t>
              </a:r>
              <a:endParaRPr b="1" sz="11600">
                <a:solidFill>
                  <a:srgbClr val="E9E9FF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"/>
          <p:cNvSpPr/>
          <p:nvPr/>
        </p:nvSpPr>
        <p:spPr>
          <a:xfrm>
            <a:off x="543575" y="497232"/>
            <a:ext cx="6476400" cy="73800"/>
          </a:xfrm>
          <a:prstGeom prst="rect">
            <a:avLst/>
          </a:prstGeom>
          <a:solidFill>
            <a:srgbClr val="FDCD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0" name="Google Shape;190;p14"/>
          <p:cNvGrpSpPr/>
          <p:nvPr/>
        </p:nvGrpSpPr>
        <p:grpSpPr>
          <a:xfrm>
            <a:off x="504475" y="901735"/>
            <a:ext cx="6520650" cy="2262134"/>
            <a:chOff x="504475" y="3271675"/>
            <a:chExt cx="6520650" cy="2262134"/>
          </a:xfrm>
        </p:grpSpPr>
        <p:grpSp>
          <p:nvGrpSpPr>
            <p:cNvPr id="191" name="Google Shape;191;p14"/>
            <p:cNvGrpSpPr/>
            <p:nvPr/>
          </p:nvGrpSpPr>
          <p:grpSpPr>
            <a:xfrm>
              <a:off x="538325" y="3271675"/>
              <a:ext cx="6486800" cy="2132400"/>
              <a:chOff x="538325" y="3271675"/>
              <a:chExt cx="6486800" cy="2132400"/>
            </a:xfrm>
          </p:grpSpPr>
          <p:sp>
            <p:nvSpPr>
              <p:cNvPr id="192" name="Google Shape;192;p14"/>
              <p:cNvSpPr/>
              <p:nvPr/>
            </p:nvSpPr>
            <p:spPr>
              <a:xfrm>
                <a:off x="538325" y="3277825"/>
                <a:ext cx="6476400" cy="2120100"/>
              </a:xfrm>
              <a:prstGeom prst="rect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3" name="Google Shape;193;p14"/>
              <p:cNvCxnSpPr/>
              <p:nvPr/>
            </p:nvCxnSpPr>
            <p:spPr>
              <a:xfrm>
                <a:off x="543325" y="3652675"/>
                <a:ext cx="6481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14"/>
              <p:cNvCxnSpPr/>
              <p:nvPr/>
            </p:nvCxnSpPr>
            <p:spPr>
              <a:xfrm>
                <a:off x="1420750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5" name="Google Shape;195;p14"/>
              <p:cNvCxnSpPr/>
              <p:nvPr/>
            </p:nvCxnSpPr>
            <p:spPr>
              <a:xfrm>
                <a:off x="37817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6" name="Google Shape;196;p14"/>
              <p:cNvCxnSpPr/>
              <p:nvPr/>
            </p:nvCxnSpPr>
            <p:spPr>
              <a:xfrm>
                <a:off x="1420750" y="423032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7" name="Google Shape;197;p14"/>
              <p:cNvCxnSpPr/>
              <p:nvPr/>
            </p:nvCxnSpPr>
            <p:spPr>
              <a:xfrm>
                <a:off x="1420750" y="480797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8" name="Google Shape;198;p14"/>
              <p:cNvCxnSpPr/>
              <p:nvPr/>
            </p:nvCxnSpPr>
            <p:spPr>
              <a:xfrm>
                <a:off x="60690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9" name="Google Shape;199;p14"/>
            <p:cNvGrpSpPr/>
            <p:nvPr/>
          </p:nvGrpSpPr>
          <p:grpSpPr>
            <a:xfrm>
              <a:off x="1515975" y="3652675"/>
              <a:ext cx="5425725" cy="577500"/>
              <a:chOff x="1515975" y="3652675"/>
              <a:chExt cx="5425725" cy="577500"/>
            </a:xfrm>
          </p:grpSpPr>
          <p:sp>
            <p:nvSpPr>
              <p:cNvPr id="200" name="Google Shape;200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Visit the Kyoto National Museum.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01" name="Google Shape;201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Explore collections of traditional 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Japanese art and artifacts.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02" name="Google Shape;202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8:00 AM - 12:00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03" name="Google Shape;203;p14"/>
            <p:cNvGrpSpPr/>
            <p:nvPr/>
          </p:nvGrpSpPr>
          <p:grpSpPr>
            <a:xfrm>
              <a:off x="1515975" y="4235825"/>
              <a:ext cx="5425725" cy="577500"/>
              <a:chOff x="1515975" y="3652675"/>
              <a:chExt cx="5425725" cy="577500"/>
            </a:xfrm>
          </p:grpSpPr>
          <p:sp>
            <p:nvSpPr>
              <p:cNvPr id="204" name="Google Shape;204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Explore the modern architecture and contemporary art at the Manga Museum.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05" name="Google Shape;205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Delve into Japan's rich manga culture and history.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06" name="Google Shape;206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12:00 PM - 5:00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07" name="Google Shape;207;p14"/>
            <p:cNvGrpSpPr/>
            <p:nvPr/>
          </p:nvGrpSpPr>
          <p:grpSpPr>
            <a:xfrm>
              <a:off x="1515975" y="4818825"/>
              <a:ext cx="5425725" cy="577500"/>
              <a:chOff x="1515975" y="3652675"/>
              <a:chExt cx="5425725" cy="577500"/>
            </a:xfrm>
          </p:grpSpPr>
          <p:sp>
            <p:nvSpPr>
              <p:cNvPr id="208" name="Google Shape;208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Free time for personal exploration or rest.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09" name="Google Shape;209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Optional dinner at a riverside restaurant along the Kamo River.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10" name="Google Shape;210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5:00 PM - 10:00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11" name="Google Shape;211;p14"/>
            <p:cNvGrpSpPr/>
            <p:nvPr/>
          </p:nvGrpSpPr>
          <p:grpSpPr>
            <a:xfrm>
              <a:off x="599650" y="3299744"/>
              <a:ext cx="6415075" cy="338706"/>
              <a:chOff x="599650" y="6213450"/>
              <a:chExt cx="6415075" cy="338706"/>
            </a:xfrm>
          </p:grpSpPr>
          <p:sp>
            <p:nvSpPr>
              <p:cNvPr id="212" name="Google Shape;212;p14"/>
              <p:cNvSpPr txBox="1"/>
              <p:nvPr/>
            </p:nvSpPr>
            <p:spPr>
              <a:xfrm>
                <a:off x="599650" y="6213456"/>
                <a:ext cx="759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Day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13" name="Google Shape;213;p14"/>
              <p:cNvSpPr txBox="1"/>
              <p:nvPr/>
            </p:nvSpPr>
            <p:spPr>
              <a:xfrm>
                <a:off x="1497950" y="6213456"/>
                <a:ext cx="2206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Activity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14" name="Google Shape;214;p14"/>
              <p:cNvSpPr txBox="1"/>
              <p:nvPr/>
            </p:nvSpPr>
            <p:spPr>
              <a:xfrm>
                <a:off x="3859325" y="6213456"/>
                <a:ext cx="2134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Highlight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15" name="Google Shape;215;p14"/>
              <p:cNvSpPr txBox="1"/>
              <p:nvPr/>
            </p:nvSpPr>
            <p:spPr>
              <a:xfrm>
                <a:off x="6071525" y="6213450"/>
                <a:ext cx="94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Time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216" name="Google Shape;216;p14"/>
            <p:cNvSpPr txBox="1"/>
            <p:nvPr/>
          </p:nvSpPr>
          <p:spPr>
            <a:xfrm>
              <a:off x="504475" y="3563709"/>
              <a:ext cx="8826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600">
                  <a:solidFill>
                    <a:srgbClr val="E9E9FF"/>
                  </a:solidFill>
                  <a:latin typeface="Mohave"/>
                  <a:ea typeface="Mohave"/>
                  <a:cs typeface="Mohave"/>
                  <a:sym typeface="Mohave"/>
                </a:rPr>
                <a:t>4</a:t>
              </a:r>
              <a:endParaRPr b="1" sz="11600">
                <a:solidFill>
                  <a:srgbClr val="E9E9FF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217" name="Google Shape;217;p14"/>
          <p:cNvGrpSpPr/>
          <p:nvPr/>
        </p:nvGrpSpPr>
        <p:grpSpPr>
          <a:xfrm>
            <a:off x="504475" y="3278685"/>
            <a:ext cx="6520650" cy="2262134"/>
            <a:chOff x="504475" y="3271675"/>
            <a:chExt cx="6520650" cy="2262134"/>
          </a:xfrm>
        </p:grpSpPr>
        <p:grpSp>
          <p:nvGrpSpPr>
            <p:cNvPr id="218" name="Google Shape;218;p14"/>
            <p:cNvGrpSpPr/>
            <p:nvPr/>
          </p:nvGrpSpPr>
          <p:grpSpPr>
            <a:xfrm>
              <a:off x="538325" y="3271675"/>
              <a:ext cx="6486800" cy="2132400"/>
              <a:chOff x="538325" y="3271675"/>
              <a:chExt cx="6486800" cy="2132400"/>
            </a:xfrm>
          </p:grpSpPr>
          <p:sp>
            <p:nvSpPr>
              <p:cNvPr id="219" name="Google Shape;219;p14"/>
              <p:cNvSpPr/>
              <p:nvPr/>
            </p:nvSpPr>
            <p:spPr>
              <a:xfrm>
                <a:off x="538325" y="3277825"/>
                <a:ext cx="6476400" cy="2120100"/>
              </a:xfrm>
              <a:prstGeom prst="rect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20" name="Google Shape;220;p14"/>
              <p:cNvCxnSpPr/>
              <p:nvPr/>
            </p:nvCxnSpPr>
            <p:spPr>
              <a:xfrm>
                <a:off x="543325" y="3652675"/>
                <a:ext cx="6481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1" name="Google Shape;221;p14"/>
              <p:cNvCxnSpPr/>
              <p:nvPr/>
            </p:nvCxnSpPr>
            <p:spPr>
              <a:xfrm>
                <a:off x="1420750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2" name="Google Shape;222;p14"/>
              <p:cNvCxnSpPr/>
              <p:nvPr/>
            </p:nvCxnSpPr>
            <p:spPr>
              <a:xfrm>
                <a:off x="37817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3" name="Google Shape;223;p14"/>
              <p:cNvCxnSpPr/>
              <p:nvPr/>
            </p:nvCxnSpPr>
            <p:spPr>
              <a:xfrm>
                <a:off x="1420750" y="423032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4" name="Google Shape;224;p14"/>
              <p:cNvCxnSpPr/>
              <p:nvPr/>
            </p:nvCxnSpPr>
            <p:spPr>
              <a:xfrm>
                <a:off x="1420750" y="480797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5" name="Google Shape;225;p14"/>
              <p:cNvCxnSpPr/>
              <p:nvPr/>
            </p:nvCxnSpPr>
            <p:spPr>
              <a:xfrm>
                <a:off x="60690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26" name="Google Shape;226;p14"/>
            <p:cNvGrpSpPr/>
            <p:nvPr/>
          </p:nvGrpSpPr>
          <p:grpSpPr>
            <a:xfrm>
              <a:off x="1515975" y="3652675"/>
              <a:ext cx="5425725" cy="577500"/>
              <a:chOff x="1515975" y="3652675"/>
              <a:chExt cx="5425725" cy="577500"/>
            </a:xfrm>
          </p:grpSpPr>
          <p:sp>
            <p:nvSpPr>
              <p:cNvPr id="227" name="Google Shape;227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Arrival at Kansai International Airport and transfer to Kyoto.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28" name="Google Shape;228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Check-in at a traditional ryokan (Japanese inn) to experience local hospitality.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29" name="Google Shape;229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8:00 AM - 12:00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30" name="Google Shape;230;p14"/>
            <p:cNvGrpSpPr/>
            <p:nvPr/>
          </p:nvGrpSpPr>
          <p:grpSpPr>
            <a:xfrm>
              <a:off x="1515975" y="4235825"/>
              <a:ext cx="5425725" cy="577500"/>
              <a:chOff x="1515975" y="3652675"/>
              <a:chExt cx="5425725" cy="577500"/>
            </a:xfrm>
          </p:grpSpPr>
          <p:sp>
            <p:nvSpPr>
              <p:cNvPr id="231" name="Google Shape;231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Explore the Kyoto Imperial Palace and gardens.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32" name="Google Shape;232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Discover the rich history and architecture of the former Imperial residence.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33" name="Google Shape;233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12:00 PM - 5:00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34" name="Google Shape;234;p14"/>
            <p:cNvGrpSpPr/>
            <p:nvPr/>
          </p:nvGrpSpPr>
          <p:grpSpPr>
            <a:xfrm>
              <a:off x="1515975" y="4818825"/>
              <a:ext cx="5425725" cy="577500"/>
              <a:chOff x="1515975" y="3652675"/>
              <a:chExt cx="5425725" cy="577500"/>
            </a:xfrm>
          </p:grpSpPr>
          <p:sp>
            <p:nvSpPr>
              <p:cNvPr id="235" name="Google Shape;235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Visit the Arashiyama Bamboo Grove.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36" name="Google Shape;236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Walk through the serene bamboo forest, capturing its unique beauty.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37" name="Google Shape;237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5:00 PM - 10:00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38" name="Google Shape;238;p14"/>
            <p:cNvGrpSpPr/>
            <p:nvPr/>
          </p:nvGrpSpPr>
          <p:grpSpPr>
            <a:xfrm>
              <a:off x="599650" y="3299744"/>
              <a:ext cx="6415075" cy="338706"/>
              <a:chOff x="599650" y="6213450"/>
              <a:chExt cx="6415075" cy="338706"/>
            </a:xfrm>
          </p:grpSpPr>
          <p:sp>
            <p:nvSpPr>
              <p:cNvPr id="239" name="Google Shape;239;p14"/>
              <p:cNvSpPr txBox="1"/>
              <p:nvPr/>
            </p:nvSpPr>
            <p:spPr>
              <a:xfrm>
                <a:off x="599650" y="6213456"/>
                <a:ext cx="759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Day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40" name="Google Shape;240;p14"/>
              <p:cNvSpPr txBox="1"/>
              <p:nvPr/>
            </p:nvSpPr>
            <p:spPr>
              <a:xfrm>
                <a:off x="1497950" y="6213456"/>
                <a:ext cx="2206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Activity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41" name="Google Shape;241;p14"/>
              <p:cNvSpPr txBox="1"/>
              <p:nvPr/>
            </p:nvSpPr>
            <p:spPr>
              <a:xfrm>
                <a:off x="3859325" y="6213456"/>
                <a:ext cx="2134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Highlight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42" name="Google Shape;242;p14"/>
              <p:cNvSpPr txBox="1"/>
              <p:nvPr/>
            </p:nvSpPr>
            <p:spPr>
              <a:xfrm>
                <a:off x="6071525" y="6213450"/>
                <a:ext cx="94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Time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243" name="Google Shape;243;p14"/>
            <p:cNvSpPr txBox="1"/>
            <p:nvPr/>
          </p:nvSpPr>
          <p:spPr>
            <a:xfrm>
              <a:off x="504475" y="3563709"/>
              <a:ext cx="8826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600">
                  <a:solidFill>
                    <a:srgbClr val="E9E9FF"/>
                  </a:solidFill>
                  <a:latin typeface="Mohave"/>
                  <a:ea typeface="Mohave"/>
                  <a:cs typeface="Mohave"/>
                  <a:sym typeface="Mohave"/>
                </a:rPr>
                <a:t>5</a:t>
              </a:r>
              <a:endParaRPr b="1" sz="11600">
                <a:solidFill>
                  <a:srgbClr val="E9E9FF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244" name="Google Shape;244;p14"/>
          <p:cNvGrpSpPr/>
          <p:nvPr/>
        </p:nvGrpSpPr>
        <p:grpSpPr>
          <a:xfrm>
            <a:off x="504475" y="5655635"/>
            <a:ext cx="6520650" cy="2262134"/>
            <a:chOff x="504475" y="3271675"/>
            <a:chExt cx="6520650" cy="2262134"/>
          </a:xfrm>
        </p:grpSpPr>
        <p:grpSp>
          <p:nvGrpSpPr>
            <p:cNvPr id="245" name="Google Shape;245;p14"/>
            <p:cNvGrpSpPr/>
            <p:nvPr/>
          </p:nvGrpSpPr>
          <p:grpSpPr>
            <a:xfrm>
              <a:off x="538325" y="3271675"/>
              <a:ext cx="6486800" cy="2132400"/>
              <a:chOff x="538325" y="3271675"/>
              <a:chExt cx="6486800" cy="2132400"/>
            </a:xfrm>
          </p:grpSpPr>
          <p:sp>
            <p:nvSpPr>
              <p:cNvPr id="246" name="Google Shape;246;p14"/>
              <p:cNvSpPr/>
              <p:nvPr/>
            </p:nvSpPr>
            <p:spPr>
              <a:xfrm>
                <a:off x="538325" y="3277825"/>
                <a:ext cx="6476400" cy="2120100"/>
              </a:xfrm>
              <a:prstGeom prst="rect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47" name="Google Shape;247;p14"/>
              <p:cNvCxnSpPr/>
              <p:nvPr/>
            </p:nvCxnSpPr>
            <p:spPr>
              <a:xfrm>
                <a:off x="543325" y="3652675"/>
                <a:ext cx="6481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8" name="Google Shape;248;p14"/>
              <p:cNvCxnSpPr/>
              <p:nvPr/>
            </p:nvCxnSpPr>
            <p:spPr>
              <a:xfrm>
                <a:off x="1420750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9" name="Google Shape;249;p14"/>
              <p:cNvCxnSpPr/>
              <p:nvPr/>
            </p:nvCxnSpPr>
            <p:spPr>
              <a:xfrm>
                <a:off x="37817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0" name="Google Shape;250;p14"/>
              <p:cNvCxnSpPr/>
              <p:nvPr/>
            </p:nvCxnSpPr>
            <p:spPr>
              <a:xfrm>
                <a:off x="1420750" y="423032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1" name="Google Shape;251;p14"/>
              <p:cNvCxnSpPr/>
              <p:nvPr/>
            </p:nvCxnSpPr>
            <p:spPr>
              <a:xfrm>
                <a:off x="1420750" y="480797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2" name="Google Shape;252;p14"/>
              <p:cNvCxnSpPr/>
              <p:nvPr/>
            </p:nvCxnSpPr>
            <p:spPr>
              <a:xfrm>
                <a:off x="60690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53" name="Google Shape;253;p14"/>
            <p:cNvGrpSpPr/>
            <p:nvPr/>
          </p:nvGrpSpPr>
          <p:grpSpPr>
            <a:xfrm>
              <a:off x="1515975" y="3652675"/>
              <a:ext cx="5425725" cy="577500"/>
              <a:chOff x="1515975" y="3652675"/>
              <a:chExt cx="5425725" cy="577500"/>
            </a:xfrm>
          </p:grpSpPr>
          <p:sp>
            <p:nvSpPr>
              <p:cNvPr id="254" name="Google Shape;254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Visit Fushimi Inari Taisha, famous for its thousands of red torii gates.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55" name="Google Shape;255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Hike up the mountain trails lined with torii gates.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56" name="Google Shape;256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8:00 AM - 12:00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57" name="Google Shape;257;p14"/>
            <p:cNvGrpSpPr/>
            <p:nvPr/>
          </p:nvGrpSpPr>
          <p:grpSpPr>
            <a:xfrm>
              <a:off x="1515975" y="4235825"/>
              <a:ext cx="5425725" cy="577500"/>
              <a:chOff x="1515975" y="3652675"/>
              <a:chExt cx="5425725" cy="577500"/>
            </a:xfrm>
          </p:grpSpPr>
          <p:sp>
            <p:nvSpPr>
              <p:cNvPr id="258" name="Google Shape;258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Explore Nijo Castle, a UNESCO World Heritage Site.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59" name="Google Shape;259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Discover the castle's historical significance and beautiful gardens.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60" name="Google Shape;260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12:00 PM - 5:00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61" name="Google Shape;261;p14"/>
            <p:cNvGrpSpPr/>
            <p:nvPr/>
          </p:nvGrpSpPr>
          <p:grpSpPr>
            <a:xfrm>
              <a:off x="1515975" y="4818825"/>
              <a:ext cx="5425725" cy="577500"/>
              <a:chOff x="1515975" y="3652675"/>
              <a:chExt cx="5425725" cy="577500"/>
            </a:xfrm>
          </p:grpSpPr>
          <p:sp>
            <p:nvSpPr>
              <p:cNvPr id="262" name="Google Shape;262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Dinner at a restaurant specializing in Kyoto's tofu cuisine.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63" name="Google Shape;263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Experience a unique aspect of Kyoto's culinary heritage.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64" name="Google Shape;264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5:00 PM - 10:00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65" name="Google Shape;265;p14"/>
            <p:cNvGrpSpPr/>
            <p:nvPr/>
          </p:nvGrpSpPr>
          <p:grpSpPr>
            <a:xfrm>
              <a:off x="599650" y="3299744"/>
              <a:ext cx="6415075" cy="338706"/>
              <a:chOff x="599650" y="6213450"/>
              <a:chExt cx="6415075" cy="338706"/>
            </a:xfrm>
          </p:grpSpPr>
          <p:sp>
            <p:nvSpPr>
              <p:cNvPr id="266" name="Google Shape;266;p14"/>
              <p:cNvSpPr txBox="1"/>
              <p:nvPr/>
            </p:nvSpPr>
            <p:spPr>
              <a:xfrm>
                <a:off x="599650" y="6213456"/>
                <a:ext cx="759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Day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67" name="Google Shape;267;p14"/>
              <p:cNvSpPr txBox="1"/>
              <p:nvPr/>
            </p:nvSpPr>
            <p:spPr>
              <a:xfrm>
                <a:off x="1497950" y="6213456"/>
                <a:ext cx="2206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Activity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68" name="Google Shape;268;p14"/>
              <p:cNvSpPr txBox="1"/>
              <p:nvPr/>
            </p:nvSpPr>
            <p:spPr>
              <a:xfrm>
                <a:off x="3859325" y="6213456"/>
                <a:ext cx="2134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Highlight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69" name="Google Shape;269;p14"/>
              <p:cNvSpPr txBox="1"/>
              <p:nvPr/>
            </p:nvSpPr>
            <p:spPr>
              <a:xfrm>
                <a:off x="6071525" y="6213450"/>
                <a:ext cx="94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Time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270" name="Google Shape;270;p14"/>
            <p:cNvSpPr txBox="1"/>
            <p:nvPr/>
          </p:nvSpPr>
          <p:spPr>
            <a:xfrm>
              <a:off x="504475" y="3563709"/>
              <a:ext cx="8826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600">
                  <a:solidFill>
                    <a:srgbClr val="E9E9FF"/>
                  </a:solidFill>
                  <a:latin typeface="Mohave"/>
                  <a:ea typeface="Mohave"/>
                  <a:cs typeface="Mohave"/>
                  <a:sym typeface="Mohave"/>
                </a:rPr>
                <a:t>6</a:t>
              </a:r>
              <a:endParaRPr b="1" sz="11600">
                <a:solidFill>
                  <a:srgbClr val="E9E9FF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271" name="Google Shape;271;p14"/>
          <p:cNvGrpSpPr/>
          <p:nvPr/>
        </p:nvGrpSpPr>
        <p:grpSpPr>
          <a:xfrm>
            <a:off x="504475" y="8032585"/>
            <a:ext cx="6520650" cy="2262134"/>
            <a:chOff x="504475" y="3271675"/>
            <a:chExt cx="6520650" cy="2262134"/>
          </a:xfrm>
        </p:grpSpPr>
        <p:grpSp>
          <p:nvGrpSpPr>
            <p:cNvPr id="272" name="Google Shape;272;p14"/>
            <p:cNvGrpSpPr/>
            <p:nvPr/>
          </p:nvGrpSpPr>
          <p:grpSpPr>
            <a:xfrm>
              <a:off x="538325" y="3271675"/>
              <a:ext cx="6486800" cy="2132400"/>
              <a:chOff x="538325" y="3271675"/>
              <a:chExt cx="6486800" cy="2132400"/>
            </a:xfrm>
          </p:grpSpPr>
          <p:sp>
            <p:nvSpPr>
              <p:cNvPr id="273" name="Google Shape;273;p14"/>
              <p:cNvSpPr/>
              <p:nvPr/>
            </p:nvSpPr>
            <p:spPr>
              <a:xfrm>
                <a:off x="538325" y="3277825"/>
                <a:ext cx="6476400" cy="2120100"/>
              </a:xfrm>
              <a:prstGeom prst="rect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4" name="Google Shape;274;p14"/>
              <p:cNvCxnSpPr/>
              <p:nvPr/>
            </p:nvCxnSpPr>
            <p:spPr>
              <a:xfrm>
                <a:off x="543325" y="3652675"/>
                <a:ext cx="6481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5" name="Google Shape;275;p14"/>
              <p:cNvCxnSpPr/>
              <p:nvPr/>
            </p:nvCxnSpPr>
            <p:spPr>
              <a:xfrm>
                <a:off x="1420750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6" name="Google Shape;276;p14"/>
              <p:cNvCxnSpPr/>
              <p:nvPr/>
            </p:nvCxnSpPr>
            <p:spPr>
              <a:xfrm>
                <a:off x="37817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7" name="Google Shape;277;p14"/>
              <p:cNvCxnSpPr/>
              <p:nvPr/>
            </p:nvCxnSpPr>
            <p:spPr>
              <a:xfrm>
                <a:off x="1420750" y="423032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8" name="Google Shape;278;p14"/>
              <p:cNvCxnSpPr/>
              <p:nvPr/>
            </p:nvCxnSpPr>
            <p:spPr>
              <a:xfrm>
                <a:off x="1420750" y="4807975"/>
                <a:ext cx="5604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9" name="Google Shape;279;p14"/>
              <p:cNvCxnSpPr/>
              <p:nvPr/>
            </p:nvCxnSpPr>
            <p:spPr>
              <a:xfrm>
                <a:off x="6069075" y="3271675"/>
                <a:ext cx="0" cy="213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D6BB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80" name="Google Shape;280;p14"/>
            <p:cNvGrpSpPr/>
            <p:nvPr/>
          </p:nvGrpSpPr>
          <p:grpSpPr>
            <a:xfrm>
              <a:off x="1515975" y="3652675"/>
              <a:ext cx="5425725" cy="577500"/>
              <a:chOff x="1515975" y="3652675"/>
              <a:chExt cx="5425725" cy="577500"/>
            </a:xfrm>
          </p:grpSpPr>
          <p:sp>
            <p:nvSpPr>
              <p:cNvPr id="281" name="Google Shape;281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Last-minute shopping or visit the Kyoto Handicraft Center.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82" name="Google Shape;282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Purchase traditional crafts and souvenirs.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83" name="Google Shape;283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8:00 AM - 12:00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84" name="Google Shape;284;p14"/>
            <p:cNvGrpSpPr/>
            <p:nvPr/>
          </p:nvGrpSpPr>
          <p:grpSpPr>
            <a:xfrm>
              <a:off x="1515975" y="4235825"/>
              <a:ext cx="5425725" cy="577500"/>
              <a:chOff x="1515975" y="3652675"/>
              <a:chExt cx="5425725" cy="577500"/>
            </a:xfrm>
          </p:grpSpPr>
          <p:sp>
            <p:nvSpPr>
              <p:cNvPr id="285" name="Google Shape;285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Leisurely lunch and prepare for departure.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86" name="Google Shape;286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Reflect on the trip and savor final moments in Kyoto.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87" name="Google Shape;287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12:00 PM - 5:00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88" name="Google Shape;288;p14"/>
            <p:cNvGrpSpPr/>
            <p:nvPr/>
          </p:nvGrpSpPr>
          <p:grpSpPr>
            <a:xfrm>
              <a:off x="1515975" y="4818825"/>
              <a:ext cx="5425725" cy="577500"/>
              <a:chOff x="1515975" y="3652675"/>
              <a:chExt cx="5425725" cy="577500"/>
            </a:xfrm>
          </p:grpSpPr>
          <p:sp>
            <p:nvSpPr>
              <p:cNvPr id="289" name="Google Shape;289;p14"/>
              <p:cNvSpPr txBox="1"/>
              <p:nvPr/>
            </p:nvSpPr>
            <p:spPr>
              <a:xfrm>
                <a:off x="1515975" y="3652675"/>
                <a:ext cx="21705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Transfer to the airport for departure.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90" name="Google Shape;290;p14"/>
              <p:cNvSpPr txBox="1"/>
              <p:nvPr/>
            </p:nvSpPr>
            <p:spPr>
              <a:xfrm>
                <a:off x="3877075" y="3652675"/>
                <a:ext cx="21081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Departure with lasting memories of Kyoto's rich cultural heritage.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291" name="Google Shape;291;p14"/>
              <p:cNvSpPr txBox="1"/>
              <p:nvPr/>
            </p:nvSpPr>
            <p:spPr>
              <a:xfrm>
                <a:off x="6142800" y="3652675"/>
                <a:ext cx="798900" cy="57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chemeClr val="dk1"/>
                    </a:solidFill>
                    <a:latin typeface="Montserrat Light"/>
                    <a:ea typeface="Montserrat Light"/>
                    <a:cs typeface="Montserrat Light"/>
                    <a:sym typeface="Montserrat Light"/>
                  </a:rPr>
                  <a:t>5:00 PM - 10:00 PM</a:t>
                </a:r>
                <a:endParaRPr sz="800">
                  <a:solidFill>
                    <a:schemeClr val="dk1"/>
                  </a:solidFill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292" name="Google Shape;292;p14"/>
            <p:cNvGrpSpPr/>
            <p:nvPr/>
          </p:nvGrpSpPr>
          <p:grpSpPr>
            <a:xfrm>
              <a:off x="599650" y="3299744"/>
              <a:ext cx="6415075" cy="338706"/>
              <a:chOff x="599650" y="6213450"/>
              <a:chExt cx="6415075" cy="338706"/>
            </a:xfrm>
          </p:grpSpPr>
          <p:sp>
            <p:nvSpPr>
              <p:cNvPr id="293" name="Google Shape;293;p14"/>
              <p:cNvSpPr txBox="1"/>
              <p:nvPr/>
            </p:nvSpPr>
            <p:spPr>
              <a:xfrm>
                <a:off x="599650" y="6213456"/>
                <a:ext cx="759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Day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94" name="Google Shape;294;p14"/>
              <p:cNvSpPr txBox="1"/>
              <p:nvPr/>
            </p:nvSpPr>
            <p:spPr>
              <a:xfrm>
                <a:off x="1497950" y="6213456"/>
                <a:ext cx="22068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Activity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95" name="Google Shape;295;p14"/>
              <p:cNvSpPr txBox="1"/>
              <p:nvPr/>
            </p:nvSpPr>
            <p:spPr>
              <a:xfrm>
                <a:off x="3859325" y="6213456"/>
                <a:ext cx="2134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Highlight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96" name="Google Shape;296;p14"/>
              <p:cNvSpPr txBox="1"/>
              <p:nvPr/>
            </p:nvSpPr>
            <p:spPr>
              <a:xfrm>
                <a:off x="6071525" y="6213450"/>
                <a:ext cx="94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Time</a:t>
                </a:r>
                <a:endParaRPr sz="10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297" name="Google Shape;297;p14"/>
            <p:cNvSpPr txBox="1"/>
            <p:nvPr/>
          </p:nvSpPr>
          <p:spPr>
            <a:xfrm>
              <a:off x="504475" y="3563709"/>
              <a:ext cx="8826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600">
                  <a:solidFill>
                    <a:srgbClr val="E9E9FF"/>
                  </a:solidFill>
                  <a:latin typeface="Mohave"/>
                  <a:ea typeface="Mohave"/>
                  <a:cs typeface="Mohave"/>
                  <a:sym typeface="Mohave"/>
                </a:rPr>
                <a:t>7</a:t>
              </a:r>
              <a:endParaRPr b="1" sz="11600">
                <a:solidFill>
                  <a:srgbClr val="E9E9FF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