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0692000" cx="7560000"/>
  <p:notesSz cx="6858000" cy="9144000"/>
  <p:embeddedFontLst>
    <p:embeddedFont>
      <p:font typeface="Montserrat SemiBold"/>
      <p:regular r:id="rId8"/>
      <p:bold r:id="rId9"/>
      <p:italic r:id="rId10"/>
      <p:boldItalic r:id="rId11"/>
    </p:embeddedFont>
    <p:embeddedFont>
      <p:font typeface="Montserrat Light"/>
      <p:regular r:id="rId12"/>
      <p:bold r:id="rId13"/>
      <p:italic r:id="rId14"/>
      <p:boldItalic r:id="rId15"/>
    </p:embeddedFont>
    <p:embeddedFont>
      <p:font typeface="Mohave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422">
          <p15:clr>
            <a:srgbClr val="747775"/>
          </p15:clr>
        </p15:guide>
        <p15:guide id="2" orient="horz" pos="6406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422"/>
        <p:guide pos="6406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SemiBold-boldItalic.fntdata"/><Relationship Id="rId10" Type="http://schemas.openxmlformats.org/officeDocument/2006/relationships/font" Target="fonts/MontserratSemiBold-italic.fntdata"/><Relationship Id="rId13" Type="http://schemas.openxmlformats.org/officeDocument/2006/relationships/font" Target="fonts/MontserratLight-bold.fntdata"/><Relationship Id="rId12" Type="http://schemas.openxmlformats.org/officeDocument/2006/relationships/font" Target="fonts/MontserratLight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MontserratSemiBold-bold.fntdata"/><Relationship Id="rId15" Type="http://schemas.openxmlformats.org/officeDocument/2006/relationships/font" Target="fonts/MontserratLight-boldItalic.fntdata"/><Relationship Id="rId14" Type="http://schemas.openxmlformats.org/officeDocument/2006/relationships/font" Target="fonts/MontserratLight-italic.fntdata"/><Relationship Id="rId17" Type="http://schemas.openxmlformats.org/officeDocument/2006/relationships/font" Target="fonts/Mohave-bold.fntdata"/><Relationship Id="rId16" Type="http://schemas.openxmlformats.org/officeDocument/2006/relationships/font" Target="fonts/Mohave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Mohave-boldItalic.fntdata"/><Relationship Id="rId6" Type="http://schemas.openxmlformats.org/officeDocument/2006/relationships/slide" Target="slides/slide1.xml"/><Relationship Id="rId18" Type="http://schemas.openxmlformats.org/officeDocument/2006/relationships/font" Target="fonts/Mohave-italic.fntdata"/><Relationship Id="rId7" Type="http://schemas.openxmlformats.org/officeDocument/2006/relationships/slide" Target="slides/slide2.xml"/><Relationship Id="rId8" Type="http://schemas.openxmlformats.org/officeDocument/2006/relationships/font" Target="fonts/MontserratSemiBol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21c171d6996_0_187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21c171d6996_0_1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854450" y="418770"/>
            <a:ext cx="38511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4000">
                <a:solidFill>
                  <a:srgbClr val="6D6BB8"/>
                </a:solidFill>
                <a:latin typeface="Mohave"/>
                <a:ea typeface="Mohave"/>
                <a:cs typeface="Mohave"/>
                <a:sym typeface="Mohave"/>
              </a:rPr>
              <a:t>7 DAYS ITINERARY</a:t>
            </a:r>
            <a:endParaRPr b="1" sz="4000">
              <a:solidFill>
                <a:srgbClr val="6D6BB8"/>
              </a:solidFill>
              <a:latin typeface="Mohave"/>
              <a:ea typeface="Mohave"/>
              <a:cs typeface="Mohave"/>
              <a:sym typeface="Mohave"/>
            </a:endParaRPr>
          </a:p>
        </p:txBody>
      </p:sp>
      <p:grpSp>
        <p:nvGrpSpPr>
          <p:cNvPr id="55" name="Google Shape;55;p13"/>
          <p:cNvGrpSpPr/>
          <p:nvPr/>
        </p:nvGrpSpPr>
        <p:grpSpPr>
          <a:xfrm>
            <a:off x="543575" y="333525"/>
            <a:ext cx="6476400" cy="1078700"/>
            <a:chOff x="543575" y="333525"/>
            <a:chExt cx="6476400" cy="1078700"/>
          </a:xfrm>
        </p:grpSpPr>
        <p:sp>
          <p:nvSpPr>
            <p:cNvPr id="56" name="Google Shape;56;p13"/>
            <p:cNvSpPr/>
            <p:nvPr/>
          </p:nvSpPr>
          <p:spPr>
            <a:xfrm>
              <a:off x="543575" y="1338425"/>
              <a:ext cx="6476400" cy="73800"/>
            </a:xfrm>
            <a:prstGeom prst="rect">
              <a:avLst/>
            </a:prstGeom>
            <a:solidFill>
              <a:srgbClr val="FDCDC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57" name="Google Shape;57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39190" y="333525"/>
              <a:ext cx="1199450" cy="102207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8" name="Google Shape;58;p13"/>
          <p:cNvGrpSpPr/>
          <p:nvPr/>
        </p:nvGrpSpPr>
        <p:grpSpPr>
          <a:xfrm>
            <a:off x="5538300" y="392500"/>
            <a:ext cx="1234251" cy="836775"/>
            <a:chOff x="5538300" y="392500"/>
            <a:chExt cx="1234251" cy="836775"/>
          </a:xfrm>
        </p:grpSpPr>
        <p:pic>
          <p:nvPicPr>
            <p:cNvPr id="59" name="Google Shape;59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6203175" y="392500"/>
              <a:ext cx="569375" cy="5296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0" name="Google Shape;60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538300" y="800325"/>
              <a:ext cx="664875" cy="42895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1" name="Google Shape;61;p13"/>
          <p:cNvSpPr/>
          <p:nvPr/>
        </p:nvSpPr>
        <p:spPr>
          <a:xfrm>
            <a:off x="543575" y="2824650"/>
            <a:ext cx="6476400" cy="73800"/>
          </a:xfrm>
          <a:prstGeom prst="rect">
            <a:avLst/>
          </a:prstGeom>
          <a:solidFill>
            <a:srgbClr val="FDCD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2" name="Google Shape;62;p13"/>
          <p:cNvGrpSpPr/>
          <p:nvPr/>
        </p:nvGrpSpPr>
        <p:grpSpPr>
          <a:xfrm>
            <a:off x="540000" y="1675850"/>
            <a:ext cx="3048350" cy="899342"/>
            <a:chOff x="540000" y="1675850"/>
            <a:chExt cx="3048350" cy="899342"/>
          </a:xfrm>
        </p:grpSpPr>
        <p:grpSp>
          <p:nvGrpSpPr>
            <p:cNvPr id="63" name="Google Shape;63;p13"/>
            <p:cNvGrpSpPr/>
            <p:nvPr/>
          </p:nvGrpSpPr>
          <p:grpSpPr>
            <a:xfrm>
              <a:off x="540000" y="1675850"/>
              <a:ext cx="3048350" cy="178075"/>
              <a:chOff x="540000" y="1675850"/>
              <a:chExt cx="3048350" cy="178075"/>
            </a:xfrm>
          </p:grpSpPr>
          <p:sp>
            <p:nvSpPr>
              <p:cNvPr id="64" name="Google Shape;64;p13"/>
              <p:cNvSpPr txBox="1"/>
              <p:nvPr/>
            </p:nvSpPr>
            <p:spPr>
              <a:xfrm>
                <a:off x="540000" y="1675850"/>
                <a:ext cx="92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2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Trip Name:</a:t>
                </a:r>
                <a:endParaRPr sz="1000">
                  <a:solidFill>
                    <a:schemeClr val="dk2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grpSp>
            <p:nvGrpSpPr>
              <p:cNvPr id="65" name="Google Shape;65;p13"/>
              <p:cNvGrpSpPr/>
              <p:nvPr/>
            </p:nvGrpSpPr>
            <p:grpSpPr>
              <a:xfrm>
                <a:off x="1567550" y="1693105"/>
                <a:ext cx="2020800" cy="160820"/>
                <a:chOff x="1567550" y="1693105"/>
                <a:chExt cx="2020800" cy="160820"/>
              </a:xfrm>
            </p:grpSpPr>
            <p:sp>
              <p:nvSpPr>
                <p:cNvPr id="66" name="Google Shape;66;p13"/>
                <p:cNvSpPr txBox="1"/>
                <p:nvPr/>
              </p:nvSpPr>
              <p:spPr>
                <a:xfrm>
                  <a:off x="1567550" y="1693105"/>
                  <a:ext cx="2020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chemeClr val="dk1"/>
                      </a:solidFill>
                      <a:latin typeface="Montserrat Light"/>
                      <a:ea typeface="Montserrat Light"/>
                      <a:cs typeface="Montserrat Light"/>
                      <a:sym typeface="Montserrat Light"/>
                    </a:rPr>
                    <a:t>Emily's Kyoto Exploration</a:t>
                  </a:r>
                  <a:endParaRPr sz="9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endParaRPr>
                </a:p>
              </p:txBody>
            </p:sp>
            <p:cxnSp>
              <p:nvCxnSpPr>
                <p:cNvPr id="67" name="Google Shape;67;p13"/>
                <p:cNvCxnSpPr/>
                <p:nvPr/>
              </p:nvCxnSpPr>
              <p:spPr>
                <a:xfrm>
                  <a:off x="1584750" y="1853925"/>
                  <a:ext cx="20016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6D6BB8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68" name="Google Shape;68;p13"/>
            <p:cNvGrpSpPr/>
            <p:nvPr/>
          </p:nvGrpSpPr>
          <p:grpSpPr>
            <a:xfrm>
              <a:off x="540000" y="1916274"/>
              <a:ext cx="3048350" cy="178070"/>
              <a:chOff x="540000" y="1675855"/>
              <a:chExt cx="3048350" cy="178070"/>
            </a:xfrm>
          </p:grpSpPr>
          <p:sp>
            <p:nvSpPr>
              <p:cNvPr id="69" name="Google Shape;69;p13"/>
              <p:cNvSpPr txBox="1"/>
              <p:nvPr/>
            </p:nvSpPr>
            <p:spPr>
              <a:xfrm>
                <a:off x="540000" y="1675855"/>
                <a:ext cx="97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2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Prepared For:</a:t>
                </a:r>
                <a:endParaRPr sz="1000">
                  <a:solidFill>
                    <a:schemeClr val="dk2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grpSp>
            <p:nvGrpSpPr>
              <p:cNvPr id="70" name="Google Shape;70;p13"/>
              <p:cNvGrpSpPr/>
              <p:nvPr/>
            </p:nvGrpSpPr>
            <p:grpSpPr>
              <a:xfrm>
                <a:off x="1567550" y="1693105"/>
                <a:ext cx="2020800" cy="160820"/>
                <a:chOff x="1567550" y="1693105"/>
                <a:chExt cx="2020800" cy="160820"/>
              </a:xfrm>
            </p:grpSpPr>
            <p:sp>
              <p:nvSpPr>
                <p:cNvPr id="71" name="Google Shape;71;p13"/>
                <p:cNvSpPr txBox="1"/>
                <p:nvPr/>
              </p:nvSpPr>
              <p:spPr>
                <a:xfrm>
                  <a:off x="1567550" y="1693105"/>
                  <a:ext cx="2020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chemeClr val="dk1"/>
                      </a:solidFill>
                      <a:latin typeface="Montserrat Light"/>
                      <a:ea typeface="Montserrat Light"/>
                      <a:cs typeface="Montserrat Light"/>
                      <a:sym typeface="Montserrat Light"/>
                    </a:rPr>
                    <a:t>Emily Thompson</a:t>
                  </a:r>
                  <a:endParaRPr sz="9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endParaRPr>
                </a:p>
              </p:txBody>
            </p:sp>
            <p:cxnSp>
              <p:nvCxnSpPr>
                <p:cNvPr id="72" name="Google Shape;72;p13"/>
                <p:cNvCxnSpPr/>
                <p:nvPr/>
              </p:nvCxnSpPr>
              <p:spPr>
                <a:xfrm>
                  <a:off x="1584750" y="1853925"/>
                  <a:ext cx="20016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6D6BB8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73" name="Google Shape;73;p13"/>
            <p:cNvGrpSpPr/>
            <p:nvPr/>
          </p:nvGrpSpPr>
          <p:grpSpPr>
            <a:xfrm>
              <a:off x="540000" y="2156693"/>
              <a:ext cx="3048350" cy="178075"/>
              <a:chOff x="540000" y="1675850"/>
              <a:chExt cx="3048350" cy="178075"/>
            </a:xfrm>
          </p:grpSpPr>
          <p:sp>
            <p:nvSpPr>
              <p:cNvPr id="74" name="Google Shape;74;p13"/>
              <p:cNvSpPr txBox="1"/>
              <p:nvPr/>
            </p:nvSpPr>
            <p:spPr>
              <a:xfrm>
                <a:off x="540000" y="1675850"/>
                <a:ext cx="92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2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Trip Dates:</a:t>
                </a:r>
                <a:endParaRPr sz="1000">
                  <a:solidFill>
                    <a:schemeClr val="dk2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grpSp>
            <p:nvGrpSpPr>
              <p:cNvPr id="75" name="Google Shape;75;p13"/>
              <p:cNvGrpSpPr/>
              <p:nvPr/>
            </p:nvGrpSpPr>
            <p:grpSpPr>
              <a:xfrm>
                <a:off x="1567550" y="1693105"/>
                <a:ext cx="2020800" cy="160820"/>
                <a:chOff x="1567550" y="1693105"/>
                <a:chExt cx="2020800" cy="160820"/>
              </a:xfrm>
            </p:grpSpPr>
            <p:sp>
              <p:nvSpPr>
                <p:cNvPr id="76" name="Google Shape;76;p13"/>
                <p:cNvSpPr txBox="1"/>
                <p:nvPr/>
              </p:nvSpPr>
              <p:spPr>
                <a:xfrm>
                  <a:off x="1567550" y="1693105"/>
                  <a:ext cx="2020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chemeClr val="dk1"/>
                      </a:solidFill>
                      <a:latin typeface="Montserrat Light"/>
                      <a:ea typeface="Montserrat Light"/>
                      <a:cs typeface="Montserrat Light"/>
                      <a:sym typeface="Montserrat Light"/>
                    </a:rPr>
                    <a:t>August 12 to August 22, 2050</a:t>
                  </a:r>
                  <a:endParaRPr sz="9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endParaRPr>
                </a:p>
              </p:txBody>
            </p:sp>
            <p:cxnSp>
              <p:nvCxnSpPr>
                <p:cNvPr id="77" name="Google Shape;77;p13"/>
                <p:cNvCxnSpPr/>
                <p:nvPr/>
              </p:nvCxnSpPr>
              <p:spPr>
                <a:xfrm>
                  <a:off x="1584750" y="1853925"/>
                  <a:ext cx="20016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6D6BB8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78" name="Google Shape;78;p13"/>
            <p:cNvGrpSpPr/>
            <p:nvPr/>
          </p:nvGrpSpPr>
          <p:grpSpPr>
            <a:xfrm>
              <a:off x="540000" y="2397117"/>
              <a:ext cx="3048350" cy="178075"/>
              <a:chOff x="540000" y="1675850"/>
              <a:chExt cx="3048350" cy="178075"/>
            </a:xfrm>
          </p:grpSpPr>
          <p:sp>
            <p:nvSpPr>
              <p:cNvPr id="79" name="Google Shape;79;p13"/>
              <p:cNvSpPr txBox="1"/>
              <p:nvPr/>
            </p:nvSpPr>
            <p:spPr>
              <a:xfrm>
                <a:off x="540000" y="1675850"/>
                <a:ext cx="92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2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Trip Duration:</a:t>
                </a:r>
                <a:endParaRPr sz="1000">
                  <a:solidFill>
                    <a:schemeClr val="dk2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grpSp>
            <p:nvGrpSpPr>
              <p:cNvPr id="80" name="Google Shape;80;p13"/>
              <p:cNvGrpSpPr/>
              <p:nvPr/>
            </p:nvGrpSpPr>
            <p:grpSpPr>
              <a:xfrm>
                <a:off x="1567550" y="1693105"/>
                <a:ext cx="2020800" cy="160820"/>
                <a:chOff x="1567550" y="1693105"/>
                <a:chExt cx="2020800" cy="160820"/>
              </a:xfrm>
            </p:grpSpPr>
            <p:sp>
              <p:nvSpPr>
                <p:cNvPr id="81" name="Google Shape;81;p13"/>
                <p:cNvSpPr txBox="1"/>
                <p:nvPr/>
              </p:nvSpPr>
              <p:spPr>
                <a:xfrm>
                  <a:off x="1567550" y="1693105"/>
                  <a:ext cx="2020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chemeClr val="dk1"/>
                      </a:solidFill>
                      <a:latin typeface="Montserrat Light"/>
                      <a:ea typeface="Montserrat Light"/>
                      <a:cs typeface="Montserrat Light"/>
                      <a:sym typeface="Montserrat Light"/>
                    </a:rPr>
                    <a:t>7 days</a:t>
                  </a:r>
                  <a:endParaRPr sz="9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endParaRPr>
                </a:p>
              </p:txBody>
            </p:sp>
            <p:cxnSp>
              <p:nvCxnSpPr>
                <p:cNvPr id="82" name="Google Shape;82;p13"/>
                <p:cNvCxnSpPr/>
                <p:nvPr/>
              </p:nvCxnSpPr>
              <p:spPr>
                <a:xfrm>
                  <a:off x="1584750" y="1853925"/>
                  <a:ext cx="20016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6D6BB8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</p:grpSp>
        </p:grpSp>
      </p:grpSp>
      <p:grpSp>
        <p:nvGrpSpPr>
          <p:cNvPr id="83" name="Google Shape;83;p13"/>
          <p:cNvGrpSpPr/>
          <p:nvPr/>
        </p:nvGrpSpPr>
        <p:grpSpPr>
          <a:xfrm>
            <a:off x="3971650" y="1675850"/>
            <a:ext cx="3048350" cy="899342"/>
            <a:chOff x="540000" y="1675850"/>
            <a:chExt cx="3048350" cy="899342"/>
          </a:xfrm>
        </p:grpSpPr>
        <p:grpSp>
          <p:nvGrpSpPr>
            <p:cNvPr id="84" name="Google Shape;84;p13"/>
            <p:cNvGrpSpPr/>
            <p:nvPr/>
          </p:nvGrpSpPr>
          <p:grpSpPr>
            <a:xfrm>
              <a:off x="540000" y="1675850"/>
              <a:ext cx="3048350" cy="178075"/>
              <a:chOff x="540000" y="1675850"/>
              <a:chExt cx="3048350" cy="178075"/>
            </a:xfrm>
          </p:grpSpPr>
          <p:sp>
            <p:nvSpPr>
              <p:cNvPr id="85" name="Google Shape;85;p13"/>
              <p:cNvSpPr txBox="1"/>
              <p:nvPr/>
            </p:nvSpPr>
            <p:spPr>
              <a:xfrm>
                <a:off x="540000" y="1675850"/>
                <a:ext cx="92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Destination:</a:t>
                </a:r>
                <a:endParaRPr sz="10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grpSp>
            <p:nvGrpSpPr>
              <p:cNvPr id="86" name="Google Shape;86;p13"/>
              <p:cNvGrpSpPr/>
              <p:nvPr/>
            </p:nvGrpSpPr>
            <p:grpSpPr>
              <a:xfrm>
                <a:off x="1567550" y="1693105"/>
                <a:ext cx="2020800" cy="160820"/>
                <a:chOff x="1567550" y="1693105"/>
                <a:chExt cx="2020800" cy="160820"/>
              </a:xfrm>
            </p:grpSpPr>
            <p:sp>
              <p:nvSpPr>
                <p:cNvPr id="87" name="Google Shape;87;p13"/>
                <p:cNvSpPr txBox="1"/>
                <p:nvPr/>
              </p:nvSpPr>
              <p:spPr>
                <a:xfrm>
                  <a:off x="1567550" y="1693105"/>
                  <a:ext cx="2020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chemeClr val="dk1"/>
                      </a:solidFill>
                      <a:latin typeface="Montserrat Light"/>
                      <a:ea typeface="Montserrat Light"/>
                      <a:cs typeface="Montserrat Light"/>
                      <a:sym typeface="Montserrat Light"/>
                    </a:rPr>
                    <a:t>Kyoto, Japan</a:t>
                  </a:r>
                  <a:endParaRPr sz="9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endParaRPr>
                </a:p>
              </p:txBody>
            </p:sp>
            <p:cxnSp>
              <p:nvCxnSpPr>
                <p:cNvPr id="88" name="Google Shape;88;p13"/>
                <p:cNvCxnSpPr/>
                <p:nvPr/>
              </p:nvCxnSpPr>
              <p:spPr>
                <a:xfrm>
                  <a:off x="1584750" y="1853925"/>
                  <a:ext cx="20016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6D6BB8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89" name="Google Shape;89;p13"/>
            <p:cNvGrpSpPr/>
            <p:nvPr/>
          </p:nvGrpSpPr>
          <p:grpSpPr>
            <a:xfrm>
              <a:off x="540000" y="1916274"/>
              <a:ext cx="3048350" cy="178070"/>
              <a:chOff x="540000" y="1675855"/>
              <a:chExt cx="3048350" cy="178070"/>
            </a:xfrm>
          </p:grpSpPr>
          <p:sp>
            <p:nvSpPr>
              <p:cNvPr id="90" name="Google Shape;90;p13"/>
              <p:cNvSpPr txBox="1"/>
              <p:nvPr/>
            </p:nvSpPr>
            <p:spPr>
              <a:xfrm>
                <a:off x="540000" y="1675855"/>
                <a:ext cx="97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Purpose:</a:t>
                </a:r>
                <a:endParaRPr sz="10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grpSp>
            <p:nvGrpSpPr>
              <p:cNvPr id="91" name="Google Shape;91;p13"/>
              <p:cNvGrpSpPr/>
              <p:nvPr/>
            </p:nvGrpSpPr>
            <p:grpSpPr>
              <a:xfrm>
                <a:off x="1567550" y="1693105"/>
                <a:ext cx="2020800" cy="160820"/>
                <a:chOff x="1567550" y="1693105"/>
                <a:chExt cx="2020800" cy="160820"/>
              </a:xfrm>
            </p:grpSpPr>
            <p:sp>
              <p:nvSpPr>
                <p:cNvPr id="92" name="Google Shape;92;p13"/>
                <p:cNvSpPr txBox="1"/>
                <p:nvPr/>
              </p:nvSpPr>
              <p:spPr>
                <a:xfrm>
                  <a:off x="1567550" y="1693105"/>
                  <a:ext cx="2020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chemeClr val="dk1"/>
                      </a:solidFill>
                      <a:latin typeface="Montserrat Light"/>
                      <a:ea typeface="Montserrat Light"/>
                      <a:cs typeface="Montserrat Light"/>
                      <a:sym typeface="Montserrat Light"/>
                    </a:rPr>
                    <a:t>Cultural and Historical Exploration</a:t>
                  </a:r>
                  <a:endParaRPr sz="9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endParaRPr>
                </a:p>
              </p:txBody>
            </p:sp>
            <p:cxnSp>
              <p:nvCxnSpPr>
                <p:cNvPr id="93" name="Google Shape;93;p13"/>
                <p:cNvCxnSpPr/>
                <p:nvPr/>
              </p:nvCxnSpPr>
              <p:spPr>
                <a:xfrm>
                  <a:off x="1584750" y="1853925"/>
                  <a:ext cx="20016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6D6BB8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94" name="Google Shape;94;p13"/>
            <p:cNvGrpSpPr/>
            <p:nvPr/>
          </p:nvGrpSpPr>
          <p:grpSpPr>
            <a:xfrm>
              <a:off x="540000" y="2156693"/>
              <a:ext cx="3048350" cy="178075"/>
              <a:chOff x="540000" y="1675850"/>
              <a:chExt cx="3048350" cy="178075"/>
            </a:xfrm>
          </p:grpSpPr>
          <p:sp>
            <p:nvSpPr>
              <p:cNvPr id="95" name="Google Shape;95;p13"/>
              <p:cNvSpPr txBox="1"/>
              <p:nvPr/>
            </p:nvSpPr>
            <p:spPr>
              <a:xfrm>
                <a:off x="540000" y="1675850"/>
                <a:ext cx="92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Trip Style:</a:t>
                </a:r>
                <a:endParaRPr sz="10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grpSp>
            <p:nvGrpSpPr>
              <p:cNvPr id="96" name="Google Shape;96;p13"/>
              <p:cNvGrpSpPr/>
              <p:nvPr/>
            </p:nvGrpSpPr>
            <p:grpSpPr>
              <a:xfrm>
                <a:off x="1567550" y="1693105"/>
                <a:ext cx="2020800" cy="160820"/>
                <a:chOff x="1567550" y="1693105"/>
                <a:chExt cx="2020800" cy="160820"/>
              </a:xfrm>
            </p:grpSpPr>
            <p:sp>
              <p:nvSpPr>
                <p:cNvPr id="97" name="Google Shape;97;p13"/>
                <p:cNvSpPr txBox="1"/>
                <p:nvPr/>
              </p:nvSpPr>
              <p:spPr>
                <a:xfrm>
                  <a:off x="1567550" y="1693105"/>
                  <a:ext cx="2020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chemeClr val="dk1"/>
                      </a:solidFill>
                      <a:latin typeface="Montserrat Light"/>
                      <a:ea typeface="Montserrat Light"/>
                      <a:cs typeface="Montserrat Light"/>
                      <a:sym typeface="Montserrat Light"/>
                    </a:rPr>
                    <a:t>Solo Travel</a:t>
                  </a:r>
                  <a:endParaRPr sz="9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endParaRPr>
                </a:p>
              </p:txBody>
            </p:sp>
            <p:cxnSp>
              <p:nvCxnSpPr>
                <p:cNvPr id="98" name="Google Shape;98;p13"/>
                <p:cNvCxnSpPr/>
                <p:nvPr/>
              </p:nvCxnSpPr>
              <p:spPr>
                <a:xfrm>
                  <a:off x="1584750" y="1853925"/>
                  <a:ext cx="20016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6D6BB8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99" name="Google Shape;99;p13"/>
            <p:cNvGrpSpPr/>
            <p:nvPr/>
          </p:nvGrpSpPr>
          <p:grpSpPr>
            <a:xfrm>
              <a:off x="540000" y="2397117"/>
              <a:ext cx="3048350" cy="178075"/>
              <a:chOff x="540000" y="1675850"/>
              <a:chExt cx="3048350" cy="178075"/>
            </a:xfrm>
          </p:grpSpPr>
          <p:sp>
            <p:nvSpPr>
              <p:cNvPr id="100" name="Google Shape;100;p13"/>
              <p:cNvSpPr txBox="1"/>
              <p:nvPr/>
            </p:nvSpPr>
            <p:spPr>
              <a:xfrm>
                <a:off x="540000" y="1675850"/>
                <a:ext cx="92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Occupation:</a:t>
                </a:r>
                <a:endParaRPr sz="10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grpSp>
            <p:nvGrpSpPr>
              <p:cNvPr id="101" name="Google Shape;101;p13"/>
              <p:cNvGrpSpPr/>
              <p:nvPr/>
            </p:nvGrpSpPr>
            <p:grpSpPr>
              <a:xfrm>
                <a:off x="1567550" y="1693105"/>
                <a:ext cx="2020800" cy="160820"/>
                <a:chOff x="1567550" y="1693105"/>
                <a:chExt cx="2020800" cy="160820"/>
              </a:xfrm>
            </p:grpSpPr>
            <p:sp>
              <p:nvSpPr>
                <p:cNvPr id="102" name="Google Shape;102;p13"/>
                <p:cNvSpPr txBox="1"/>
                <p:nvPr/>
              </p:nvSpPr>
              <p:spPr>
                <a:xfrm>
                  <a:off x="1567550" y="1693105"/>
                  <a:ext cx="2020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chemeClr val="dk1"/>
                      </a:solidFill>
                      <a:latin typeface="Montserrat Light"/>
                      <a:ea typeface="Montserrat Light"/>
                      <a:cs typeface="Montserrat Light"/>
                      <a:sym typeface="Montserrat Light"/>
                    </a:rPr>
                    <a:t>Art Historian and Traveler</a:t>
                  </a:r>
                  <a:endParaRPr sz="9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endParaRPr>
                </a:p>
              </p:txBody>
            </p:sp>
            <p:cxnSp>
              <p:nvCxnSpPr>
                <p:cNvPr id="103" name="Google Shape;103;p13"/>
                <p:cNvCxnSpPr/>
                <p:nvPr/>
              </p:nvCxnSpPr>
              <p:spPr>
                <a:xfrm>
                  <a:off x="1584750" y="1853925"/>
                  <a:ext cx="20016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6D6BB8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</p:grpSp>
        </p:grpSp>
      </p:grpSp>
      <p:grpSp>
        <p:nvGrpSpPr>
          <p:cNvPr id="104" name="Google Shape;104;p13"/>
          <p:cNvGrpSpPr/>
          <p:nvPr/>
        </p:nvGrpSpPr>
        <p:grpSpPr>
          <a:xfrm>
            <a:off x="504475" y="3271675"/>
            <a:ext cx="6520650" cy="2262134"/>
            <a:chOff x="504475" y="3271675"/>
            <a:chExt cx="6520650" cy="2262134"/>
          </a:xfrm>
        </p:grpSpPr>
        <p:grpSp>
          <p:nvGrpSpPr>
            <p:cNvPr id="105" name="Google Shape;105;p13"/>
            <p:cNvGrpSpPr/>
            <p:nvPr/>
          </p:nvGrpSpPr>
          <p:grpSpPr>
            <a:xfrm>
              <a:off x="538325" y="3271675"/>
              <a:ext cx="6486800" cy="2132400"/>
              <a:chOff x="538325" y="3271675"/>
              <a:chExt cx="6486800" cy="2132400"/>
            </a:xfrm>
          </p:grpSpPr>
          <p:sp>
            <p:nvSpPr>
              <p:cNvPr id="106" name="Google Shape;106;p13"/>
              <p:cNvSpPr/>
              <p:nvPr/>
            </p:nvSpPr>
            <p:spPr>
              <a:xfrm>
                <a:off x="538325" y="3277825"/>
                <a:ext cx="6476400" cy="2120100"/>
              </a:xfrm>
              <a:prstGeom prst="rect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07" name="Google Shape;107;p13"/>
              <p:cNvCxnSpPr/>
              <p:nvPr/>
            </p:nvCxnSpPr>
            <p:spPr>
              <a:xfrm>
                <a:off x="543325" y="3652675"/>
                <a:ext cx="6481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8" name="Google Shape;108;p13"/>
              <p:cNvCxnSpPr/>
              <p:nvPr/>
            </p:nvCxnSpPr>
            <p:spPr>
              <a:xfrm>
                <a:off x="1420750" y="3271675"/>
                <a:ext cx="0" cy="2132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9" name="Google Shape;109;p13"/>
              <p:cNvCxnSpPr/>
              <p:nvPr/>
            </p:nvCxnSpPr>
            <p:spPr>
              <a:xfrm>
                <a:off x="3781775" y="3271675"/>
                <a:ext cx="0" cy="2132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0" name="Google Shape;110;p13"/>
              <p:cNvCxnSpPr/>
              <p:nvPr/>
            </p:nvCxnSpPr>
            <p:spPr>
              <a:xfrm>
                <a:off x="1420750" y="4230325"/>
                <a:ext cx="5604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1" name="Google Shape;111;p13"/>
              <p:cNvCxnSpPr/>
              <p:nvPr/>
            </p:nvCxnSpPr>
            <p:spPr>
              <a:xfrm>
                <a:off x="1420750" y="4807975"/>
                <a:ext cx="5604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2" name="Google Shape;112;p13"/>
              <p:cNvCxnSpPr/>
              <p:nvPr/>
            </p:nvCxnSpPr>
            <p:spPr>
              <a:xfrm>
                <a:off x="6069075" y="3271675"/>
                <a:ext cx="0" cy="2132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13" name="Google Shape;113;p13"/>
            <p:cNvGrpSpPr/>
            <p:nvPr/>
          </p:nvGrpSpPr>
          <p:grpSpPr>
            <a:xfrm>
              <a:off x="1515975" y="3652675"/>
              <a:ext cx="5425725" cy="577500"/>
              <a:chOff x="1515975" y="3652675"/>
              <a:chExt cx="5425725" cy="577500"/>
            </a:xfrm>
          </p:grpSpPr>
          <p:sp>
            <p:nvSpPr>
              <p:cNvPr id="114" name="Google Shape;114;p13"/>
              <p:cNvSpPr txBox="1"/>
              <p:nvPr/>
            </p:nvSpPr>
            <p:spPr>
              <a:xfrm>
                <a:off x="1515975" y="3652675"/>
                <a:ext cx="21705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Arrival at Kansai International Airport and transfer to Kyoto.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115" name="Google Shape;115;p13"/>
              <p:cNvSpPr txBox="1"/>
              <p:nvPr/>
            </p:nvSpPr>
            <p:spPr>
              <a:xfrm>
                <a:off x="3877075" y="3652675"/>
                <a:ext cx="21081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Check-in at a traditional ryokan (Japanese inn) to experience local hospitality.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116" name="Google Shape;116;p13"/>
              <p:cNvSpPr txBox="1"/>
              <p:nvPr/>
            </p:nvSpPr>
            <p:spPr>
              <a:xfrm>
                <a:off x="6142800" y="3652675"/>
                <a:ext cx="7989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8:00 AM - 12:00 PM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117" name="Google Shape;117;p13"/>
            <p:cNvGrpSpPr/>
            <p:nvPr/>
          </p:nvGrpSpPr>
          <p:grpSpPr>
            <a:xfrm>
              <a:off x="1515975" y="4235825"/>
              <a:ext cx="5425725" cy="577500"/>
              <a:chOff x="1515975" y="3652675"/>
              <a:chExt cx="5425725" cy="577500"/>
            </a:xfrm>
          </p:grpSpPr>
          <p:sp>
            <p:nvSpPr>
              <p:cNvPr id="118" name="Google Shape;118;p13"/>
              <p:cNvSpPr txBox="1"/>
              <p:nvPr/>
            </p:nvSpPr>
            <p:spPr>
              <a:xfrm>
                <a:off x="1515975" y="3652675"/>
                <a:ext cx="21705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Explore the Kyoto Imperial Palace and gardens.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119" name="Google Shape;119;p13"/>
              <p:cNvSpPr txBox="1"/>
              <p:nvPr/>
            </p:nvSpPr>
            <p:spPr>
              <a:xfrm>
                <a:off x="3877075" y="3652675"/>
                <a:ext cx="21081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Discover the rich history and architecture of the former Imperial residence.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120" name="Google Shape;120;p13"/>
              <p:cNvSpPr txBox="1"/>
              <p:nvPr/>
            </p:nvSpPr>
            <p:spPr>
              <a:xfrm>
                <a:off x="6142800" y="3652675"/>
                <a:ext cx="7989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12:00 PM - 5:00 PM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121" name="Google Shape;121;p13"/>
            <p:cNvGrpSpPr/>
            <p:nvPr/>
          </p:nvGrpSpPr>
          <p:grpSpPr>
            <a:xfrm>
              <a:off x="1515975" y="4818825"/>
              <a:ext cx="5425725" cy="577500"/>
              <a:chOff x="1515975" y="3652675"/>
              <a:chExt cx="5425725" cy="577500"/>
            </a:xfrm>
          </p:grpSpPr>
          <p:sp>
            <p:nvSpPr>
              <p:cNvPr id="122" name="Google Shape;122;p13"/>
              <p:cNvSpPr txBox="1"/>
              <p:nvPr/>
            </p:nvSpPr>
            <p:spPr>
              <a:xfrm>
                <a:off x="1515975" y="3652675"/>
                <a:ext cx="21705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Welcome dinner at a kaiseki (traditional multi-course) restaurant.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123" name="Google Shape;123;p13"/>
              <p:cNvSpPr txBox="1"/>
              <p:nvPr/>
            </p:nvSpPr>
            <p:spPr>
              <a:xfrm>
                <a:off x="3877075" y="3652675"/>
                <a:ext cx="21081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Savor authentic Japanese cuisine, showcasing local seasonal ingredients.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124" name="Google Shape;124;p13"/>
              <p:cNvSpPr txBox="1"/>
              <p:nvPr/>
            </p:nvSpPr>
            <p:spPr>
              <a:xfrm>
                <a:off x="6142800" y="3652675"/>
                <a:ext cx="7989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5:00 PM - 10:00 PM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125" name="Google Shape;125;p13"/>
            <p:cNvGrpSpPr/>
            <p:nvPr/>
          </p:nvGrpSpPr>
          <p:grpSpPr>
            <a:xfrm>
              <a:off x="599650" y="3299744"/>
              <a:ext cx="6415075" cy="338706"/>
              <a:chOff x="599650" y="6213450"/>
              <a:chExt cx="6415075" cy="338706"/>
            </a:xfrm>
          </p:grpSpPr>
          <p:sp>
            <p:nvSpPr>
              <p:cNvPr id="126" name="Google Shape;126;p13"/>
              <p:cNvSpPr txBox="1"/>
              <p:nvPr/>
            </p:nvSpPr>
            <p:spPr>
              <a:xfrm>
                <a:off x="599650" y="6213456"/>
                <a:ext cx="7599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Day</a:t>
                </a:r>
                <a:endParaRPr sz="10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127" name="Google Shape;127;p13"/>
              <p:cNvSpPr txBox="1"/>
              <p:nvPr/>
            </p:nvSpPr>
            <p:spPr>
              <a:xfrm>
                <a:off x="1497950" y="6213456"/>
                <a:ext cx="22068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Activity</a:t>
                </a:r>
                <a:endParaRPr sz="10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128" name="Google Shape;128;p13"/>
              <p:cNvSpPr txBox="1"/>
              <p:nvPr/>
            </p:nvSpPr>
            <p:spPr>
              <a:xfrm>
                <a:off x="3859325" y="6213456"/>
                <a:ext cx="21345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Highlight</a:t>
                </a:r>
                <a:endParaRPr sz="10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129" name="Google Shape;129;p13"/>
              <p:cNvSpPr txBox="1"/>
              <p:nvPr/>
            </p:nvSpPr>
            <p:spPr>
              <a:xfrm>
                <a:off x="6071525" y="6213450"/>
                <a:ext cx="9432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Time</a:t>
                </a:r>
                <a:endParaRPr sz="10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  <p:sp>
          <p:nvSpPr>
            <p:cNvPr id="130" name="Google Shape;130;p13"/>
            <p:cNvSpPr txBox="1"/>
            <p:nvPr/>
          </p:nvSpPr>
          <p:spPr>
            <a:xfrm>
              <a:off x="504475" y="3563709"/>
              <a:ext cx="882600" cy="197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600">
                  <a:solidFill>
                    <a:srgbClr val="E9E9FF"/>
                  </a:solidFill>
                  <a:latin typeface="Mohave"/>
                  <a:ea typeface="Mohave"/>
                  <a:cs typeface="Mohave"/>
                  <a:sym typeface="Mohave"/>
                </a:rPr>
                <a:t>1</a:t>
              </a:r>
              <a:endParaRPr b="1" sz="11600">
                <a:solidFill>
                  <a:srgbClr val="E9E9FF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</p:grpSp>
      <p:grpSp>
        <p:nvGrpSpPr>
          <p:cNvPr id="131" name="Google Shape;131;p13"/>
          <p:cNvGrpSpPr/>
          <p:nvPr/>
        </p:nvGrpSpPr>
        <p:grpSpPr>
          <a:xfrm>
            <a:off x="504475" y="5648625"/>
            <a:ext cx="6520650" cy="2262134"/>
            <a:chOff x="504475" y="3271675"/>
            <a:chExt cx="6520650" cy="2262134"/>
          </a:xfrm>
        </p:grpSpPr>
        <p:grpSp>
          <p:nvGrpSpPr>
            <p:cNvPr id="132" name="Google Shape;132;p13"/>
            <p:cNvGrpSpPr/>
            <p:nvPr/>
          </p:nvGrpSpPr>
          <p:grpSpPr>
            <a:xfrm>
              <a:off x="538325" y="3271675"/>
              <a:ext cx="6486800" cy="2132400"/>
              <a:chOff x="538325" y="3271675"/>
              <a:chExt cx="6486800" cy="2132400"/>
            </a:xfrm>
          </p:grpSpPr>
          <p:sp>
            <p:nvSpPr>
              <p:cNvPr id="133" name="Google Shape;133;p13"/>
              <p:cNvSpPr/>
              <p:nvPr/>
            </p:nvSpPr>
            <p:spPr>
              <a:xfrm>
                <a:off x="538325" y="3277825"/>
                <a:ext cx="6476400" cy="2120100"/>
              </a:xfrm>
              <a:prstGeom prst="rect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34" name="Google Shape;134;p13"/>
              <p:cNvCxnSpPr/>
              <p:nvPr/>
            </p:nvCxnSpPr>
            <p:spPr>
              <a:xfrm>
                <a:off x="543325" y="3652675"/>
                <a:ext cx="6481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5" name="Google Shape;135;p13"/>
              <p:cNvCxnSpPr/>
              <p:nvPr/>
            </p:nvCxnSpPr>
            <p:spPr>
              <a:xfrm>
                <a:off x="1420750" y="3271675"/>
                <a:ext cx="0" cy="2132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6" name="Google Shape;136;p13"/>
              <p:cNvCxnSpPr/>
              <p:nvPr/>
            </p:nvCxnSpPr>
            <p:spPr>
              <a:xfrm>
                <a:off x="3781775" y="3271675"/>
                <a:ext cx="0" cy="2132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7" name="Google Shape;137;p13"/>
              <p:cNvCxnSpPr/>
              <p:nvPr/>
            </p:nvCxnSpPr>
            <p:spPr>
              <a:xfrm>
                <a:off x="1420750" y="4230325"/>
                <a:ext cx="5604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8" name="Google Shape;138;p13"/>
              <p:cNvCxnSpPr/>
              <p:nvPr/>
            </p:nvCxnSpPr>
            <p:spPr>
              <a:xfrm>
                <a:off x="1420750" y="4807975"/>
                <a:ext cx="5604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9" name="Google Shape;139;p13"/>
              <p:cNvCxnSpPr/>
              <p:nvPr/>
            </p:nvCxnSpPr>
            <p:spPr>
              <a:xfrm>
                <a:off x="6069075" y="3271675"/>
                <a:ext cx="0" cy="2132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40" name="Google Shape;140;p13"/>
            <p:cNvGrpSpPr/>
            <p:nvPr/>
          </p:nvGrpSpPr>
          <p:grpSpPr>
            <a:xfrm>
              <a:off x="1515975" y="3652675"/>
              <a:ext cx="5425725" cy="577500"/>
              <a:chOff x="1515975" y="3652675"/>
              <a:chExt cx="5425725" cy="577500"/>
            </a:xfrm>
          </p:grpSpPr>
          <p:sp>
            <p:nvSpPr>
              <p:cNvPr id="141" name="Google Shape;141;p13"/>
              <p:cNvSpPr txBox="1"/>
              <p:nvPr/>
            </p:nvSpPr>
            <p:spPr>
              <a:xfrm>
                <a:off x="1515975" y="3652675"/>
                <a:ext cx="21705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Visit the iconic Kinkaku-ji (Golden 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Pavilion).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142" name="Google Shape;142;p13"/>
              <p:cNvSpPr txBox="1"/>
              <p:nvPr/>
            </p:nvSpPr>
            <p:spPr>
              <a:xfrm>
                <a:off x="3877075" y="3652675"/>
                <a:ext cx="21081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Marvel at the stunning gold-leaf-covered structure set amidst beautiful gardens.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143" name="Google Shape;143;p13"/>
              <p:cNvSpPr txBox="1"/>
              <p:nvPr/>
            </p:nvSpPr>
            <p:spPr>
              <a:xfrm>
                <a:off x="6142800" y="3652675"/>
                <a:ext cx="7989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8:00 AM - 12:00 PM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144" name="Google Shape;144;p13"/>
            <p:cNvGrpSpPr/>
            <p:nvPr/>
          </p:nvGrpSpPr>
          <p:grpSpPr>
            <a:xfrm>
              <a:off x="1515975" y="4235825"/>
              <a:ext cx="5425725" cy="577500"/>
              <a:chOff x="1515975" y="3652675"/>
              <a:chExt cx="5425725" cy="577500"/>
            </a:xfrm>
          </p:grpSpPr>
          <p:sp>
            <p:nvSpPr>
              <p:cNvPr id="145" name="Google Shape;145;p13"/>
              <p:cNvSpPr txBox="1"/>
              <p:nvPr/>
            </p:nvSpPr>
            <p:spPr>
              <a:xfrm>
                <a:off x="1515975" y="3652675"/>
                <a:ext cx="21705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Explore Ryōan-ji</a:t>
                </a: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,</a:t>
                </a: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 famous for its Zen rock garden.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146" name="Google Shape;146;p13"/>
              <p:cNvSpPr txBox="1"/>
              <p:nvPr/>
            </p:nvSpPr>
            <p:spPr>
              <a:xfrm>
                <a:off x="3877075" y="3652675"/>
                <a:ext cx="21081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Experience the tranquility and meditative atmosphere of the Zen garden.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147" name="Google Shape;147;p13"/>
              <p:cNvSpPr txBox="1"/>
              <p:nvPr/>
            </p:nvSpPr>
            <p:spPr>
              <a:xfrm>
                <a:off x="6142800" y="3652675"/>
                <a:ext cx="7989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12:00 PM - 5:00 PM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148" name="Google Shape;148;p13"/>
            <p:cNvGrpSpPr/>
            <p:nvPr/>
          </p:nvGrpSpPr>
          <p:grpSpPr>
            <a:xfrm>
              <a:off x="1515975" y="4818825"/>
              <a:ext cx="5425725" cy="577500"/>
              <a:chOff x="1515975" y="3652675"/>
              <a:chExt cx="5425725" cy="577500"/>
            </a:xfrm>
          </p:grpSpPr>
          <p:sp>
            <p:nvSpPr>
              <p:cNvPr id="149" name="Google Shape;149;p13"/>
              <p:cNvSpPr txBox="1"/>
              <p:nvPr/>
            </p:nvSpPr>
            <p:spPr>
              <a:xfrm>
                <a:off x="1515975" y="3652675"/>
                <a:ext cx="21705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Attend a traditional tea ceremony.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150" name="Google Shape;150;p13"/>
              <p:cNvSpPr txBox="1"/>
              <p:nvPr/>
            </p:nvSpPr>
            <p:spPr>
              <a:xfrm>
                <a:off x="3877075" y="3652675"/>
                <a:ext cx="21081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Learn about the art and cultural significance of Japanese tea rituals.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151" name="Google Shape;151;p13"/>
              <p:cNvSpPr txBox="1"/>
              <p:nvPr/>
            </p:nvSpPr>
            <p:spPr>
              <a:xfrm>
                <a:off x="6142800" y="3652675"/>
                <a:ext cx="7989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5:00 PM - 10:00 PM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152" name="Google Shape;152;p13"/>
            <p:cNvGrpSpPr/>
            <p:nvPr/>
          </p:nvGrpSpPr>
          <p:grpSpPr>
            <a:xfrm>
              <a:off x="599650" y="3299744"/>
              <a:ext cx="6415075" cy="338706"/>
              <a:chOff x="599650" y="6213450"/>
              <a:chExt cx="6415075" cy="338706"/>
            </a:xfrm>
          </p:grpSpPr>
          <p:sp>
            <p:nvSpPr>
              <p:cNvPr id="153" name="Google Shape;153;p13"/>
              <p:cNvSpPr txBox="1"/>
              <p:nvPr/>
            </p:nvSpPr>
            <p:spPr>
              <a:xfrm>
                <a:off x="599650" y="6213456"/>
                <a:ext cx="7599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Day</a:t>
                </a:r>
                <a:endParaRPr sz="10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154" name="Google Shape;154;p13"/>
              <p:cNvSpPr txBox="1"/>
              <p:nvPr/>
            </p:nvSpPr>
            <p:spPr>
              <a:xfrm>
                <a:off x="1497950" y="6213456"/>
                <a:ext cx="22068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Activity</a:t>
                </a:r>
                <a:endParaRPr sz="10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155" name="Google Shape;155;p13"/>
              <p:cNvSpPr txBox="1"/>
              <p:nvPr/>
            </p:nvSpPr>
            <p:spPr>
              <a:xfrm>
                <a:off x="3859325" y="6213456"/>
                <a:ext cx="21345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Highlight</a:t>
                </a:r>
                <a:endParaRPr sz="10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156" name="Google Shape;156;p13"/>
              <p:cNvSpPr txBox="1"/>
              <p:nvPr/>
            </p:nvSpPr>
            <p:spPr>
              <a:xfrm>
                <a:off x="6071525" y="6213450"/>
                <a:ext cx="9432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Time</a:t>
                </a:r>
                <a:endParaRPr sz="10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  <p:sp>
          <p:nvSpPr>
            <p:cNvPr id="157" name="Google Shape;157;p13"/>
            <p:cNvSpPr txBox="1"/>
            <p:nvPr/>
          </p:nvSpPr>
          <p:spPr>
            <a:xfrm>
              <a:off x="504475" y="3563709"/>
              <a:ext cx="882600" cy="197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600">
                  <a:solidFill>
                    <a:srgbClr val="E9E9FF"/>
                  </a:solidFill>
                  <a:latin typeface="Mohave"/>
                  <a:ea typeface="Mohave"/>
                  <a:cs typeface="Mohave"/>
                  <a:sym typeface="Mohave"/>
                </a:rPr>
                <a:t>2</a:t>
              </a:r>
              <a:endParaRPr b="1" sz="11600">
                <a:solidFill>
                  <a:srgbClr val="E9E9FF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</p:grpSp>
      <p:grpSp>
        <p:nvGrpSpPr>
          <p:cNvPr id="158" name="Google Shape;158;p13"/>
          <p:cNvGrpSpPr/>
          <p:nvPr/>
        </p:nvGrpSpPr>
        <p:grpSpPr>
          <a:xfrm>
            <a:off x="504475" y="8025575"/>
            <a:ext cx="6520650" cy="2262134"/>
            <a:chOff x="504475" y="3271675"/>
            <a:chExt cx="6520650" cy="2262134"/>
          </a:xfrm>
        </p:grpSpPr>
        <p:grpSp>
          <p:nvGrpSpPr>
            <p:cNvPr id="159" name="Google Shape;159;p13"/>
            <p:cNvGrpSpPr/>
            <p:nvPr/>
          </p:nvGrpSpPr>
          <p:grpSpPr>
            <a:xfrm>
              <a:off x="538325" y="3271675"/>
              <a:ext cx="6486800" cy="2132400"/>
              <a:chOff x="538325" y="3271675"/>
              <a:chExt cx="6486800" cy="2132400"/>
            </a:xfrm>
          </p:grpSpPr>
          <p:sp>
            <p:nvSpPr>
              <p:cNvPr id="160" name="Google Shape;160;p13"/>
              <p:cNvSpPr/>
              <p:nvPr/>
            </p:nvSpPr>
            <p:spPr>
              <a:xfrm>
                <a:off x="538325" y="3277825"/>
                <a:ext cx="6476400" cy="2120100"/>
              </a:xfrm>
              <a:prstGeom prst="rect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61" name="Google Shape;161;p13"/>
              <p:cNvCxnSpPr/>
              <p:nvPr/>
            </p:nvCxnSpPr>
            <p:spPr>
              <a:xfrm>
                <a:off x="543325" y="3652675"/>
                <a:ext cx="6481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2" name="Google Shape;162;p13"/>
              <p:cNvCxnSpPr/>
              <p:nvPr/>
            </p:nvCxnSpPr>
            <p:spPr>
              <a:xfrm>
                <a:off x="1420750" y="3271675"/>
                <a:ext cx="0" cy="2132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3" name="Google Shape;163;p13"/>
              <p:cNvCxnSpPr/>
              <p:nvPr/>
            </p:nvCxnSpPr>
            <p:spPr>
              <a:xfrm>
                <a:off x="3781775" y="3271675"/>
                <a:ext cx="0" cy="2132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4" name="Google Shape;164;p13"/>
              <p:cNvCxnSpPr/>
              <p:nvPr/>
            </p:nvCxnSpPr>
            <p:spPr>
              <a:xfrm>
                <a:off x="1420750" y="4230325"/>
                <a:ext cx="5604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5" name="Google Shape;165;p13"/>
              <p:cNvCxnSpPr/>
              <p:nvPr/>
            </p:nvCxnSpPr>
            <p:spPr>
              <a:xfrm>
                <a:off x="1420750" y="4807975"/>
                <a:ext cx="5604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6" name="Google Shape;166;p13"/>
              <p:cNvCxnSpPr/>
              <p:nvPr/>
            </p:nvCxnSpPr>
            <p:spPr>
              <a:xfrm>
                <a:off x="6069075" y="3271675"/>
                <a:ext cx="0" cy="2132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67" name="Google Shape;167;p13"/>
            <p:cNvGrpSpPr/>
            <p:nvPr/>
          </p:nvGrpSpPr>
          <p:grpSpPr>
            <a:xfrm>
              <a:off x="1515975" y="3652675"/>
              <a:ext cx="5425725" cy="577500"/>
              <a:chOff x="1515975" y="3652675"/>
              <a:chExt cx="5425725" cy="577500"/>
            </a:xfrm>
          </p:grpSpPr>
          <p:sp>
            <p:nvSpPr>
              <p:cNvPr id="168" name="Google Shape;168;p13"/>
              <p:cNvSpPr txBox="1"/>
              <p:nvPr/>
            </p:nvSpPr>
            <p:spPr>
              <a:xfrm>
                <a:off x="1515975" y="3652675"/>
                <a:ext cx="21705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Visit the Nishiki Market, known as "Kyoto's Kitchen".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169" name="Google Shape;169;p13"/>
              <p:cNvSpPr txBox="1"/>
              <p:nvPr/>
            </p:nvSpPr>
            <p:spPr>
              <a:xfrm>
                <a:off x="3877075" y="3652675"/>
                <a:ext cx="21081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Explore local foods, crafts, and specialty goods.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170" name="Google Shape;170;p13"/>
              <p:cNvSpPr txBox="1"/>
              <p:nvPr/>
            </p:nvSpPr>
            <p:spPr>
              <a:xfrm>
                <a:off x="6142800" y="3652675"/>
                <a:ext cx="7989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8:00 AM - 12:00 PM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171" name="Google Shape;171;p13"/>
            <p:cNvGrpSpPr/>
            <p:nvPr/>
          </p:nvGrpSpPr>
          <p:grpSpPr>
            <a:xfrm>
              <a:off x="1515975" y="4235825"/>
              <a:ext cx="5425725" cy="577500"/>
              <a:chOff x="1515975" y="3652675"/>
              <a:chExt cx="5425725" cy="577500"/>
            </a:xfrm>
          </p:grpSpPr>
          <p:sp>
            <p:nvSpPr>
              <p:cNvPr id="172" name="Google Shape;172;p13"/>
              <p:cNvSpPr txBox="1"/>
              <p:nvPr/>
            </p:nvSpPr>
            <p:spPr>
              <a:xfrm>
                <a:off x="1515975" y="3652675"/>
                <a:ext cx="21705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Participate in a kimono-wearing experience and stroll through Gion.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173" name="Google Shape;173;p13"/>
              <p:cNvSpPr txBox="1"/>
              <p:nvPr/>
            </p:nvSpPr>
            <p:spPr>
              <a:xfrm>
                <a:off x="3877075" y="3652675"/>
                <a:ext cx="21081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Immerse in traditional Kyoto culture and perhaps spot a geisha.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174" name="Google Shape;174;p13"/>
              <p:cNvSpPr txBox="1"/>
              <p:nvPr/>
            </p:nvSpPr>
            <p:spPr>
              <a:xfrm>
                <a:off x="6142800" y="3652675"/>
                <a:ext cx="7989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12:00 PM - 5:00 PM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175" name="Google Shape;175;p13"/>
            <p:cNvGrpSpPr/>
            <p:nvPr/>
          </p:nvGrpSpPr>
          <p:grpSpPr>
            <a:xfrm>
              <a:off x="1515975" y="4818825"/>
              <a:ext cx="5425725" cy="577500"/>
              <a:chOff x="1515975" y="3652675"/>
              <a:chExt cx="5425725" cy="577500"/>
            </a:xfrm>
          </p:grpSpPr>
          <p:sp>
            <p:nvSpPr>
              <p:cNvPr id="176" name="Google Shape;176;p13"/>
              <p:cNvSpPr txBox="1"/>
              <p:nvPr/>
            </p:nvSpPr>
            <p:spPr>
              <a:xfrm>
                <a:off x="1515975" y="3652675"/>
                <a:ext cx="21705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Dinner at a traditional izakaya (Japanese pub).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177" name="Google Shape;177;p13"/>
              <p:cNvSpPr txBox="1"/>
              <p:nvPr/>
            </p:nvSpPr>
            <p:spPr>
              <a:xfrm>
                <a:off x="3877075" y="3652675"/>
                <a:ext cx="21081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Enjoy a casual dining experience with local dishes and drinks.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178" name="Google Shape;178;p13"/>
              <p:cNvSpPr txBox="1"/>
              <p:nvPr/>
            </p:nvSpPr>
            <p:spPr>
              <a:xfrm>
                <a:off x="6142800" y="3652675"/>
                <a:ext cx="7989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5:00 PM - 10:00 PM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179" name="Google Shape;179;p13"/>
            <p:cNvGrpSpPr/>
            <p:nvPr/>
          </p:nvGrpSpPr>
          <p:grpSpPr>
            <a:xfrm>
              <a:off x="599650" y="3299744"/>
              <a:ext cx="6415075" cy="338706"/>
              <a:chOff x="599650" y="6213450"/>
              <a:chExt cx="6415075" cy="338706"/>
            </a:xfrm>
          </p:grpSpPr>
          <p:sp>
            <p:nvSpPr>
              <p:cNvPr id="180" name="Google Shape;180;p13"/>
              <p:cNvSpPr txBox="1"/>
              <p:nvPr/>
            </p:nvSpPr>
            <p:spPr>
              <a:xfrm>
                <a:off x="599650" y="6213456"/>
                <a:ext cx="7599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Day</a:t>
                </a:r>
                <a:endParaRPr sz="10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181" name="Google Shape;181;p13"/>
              <p:cNvSpPr txBox="1"/>
              <p:nvPr/>
            </p:nvSpPr>
            <p:spPr>
              <a:xfrm>
                <a:off x="1497950" y="6213456"/>
                <a:ext cx="22068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Activity</a:t>
                </a:r>
                <a:endParaRPr sz="10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182" name="Google Shape;182;p13"/>
              <p:cNvSpPr txBox="1"/>
              <p:nvPr/>
            </p:nvSpPr>
            <p:spPr>
              <a:xfrm>
                <a:off x="3859325" y="6213456"/>
                <a:ext cx="21345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Highlight</a:t>
                </a:r>
                <a:endParaRPr sz="10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183" name="Google Shape;183;p13"/>
              <p:cNvSpPr txBox="1"/>
              <p:nvPr/>
            </p:nvSpPr>
            <p:spPr>
              <a:xfrm>
                <a:off x="6071525" y="6213450"/>
                <a:ext cx="9432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Time</a:t>
                </a:r>
                <a:endParaRPr sz="10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  <p:sp>
          <p:nvSpPr>
            <p:cNvPr id="184" name="Google Shape;184;p13"/>
            <p:cNvSpPr txBox="1"/>
            <p:nvPr/>
          </p:nvSpPr>
          <p:spPr>
            <a:xfrm>
              <a:off x="504475" y="3563709"/>
              <a:ext cx="882600" cy="197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600">
                  <a:solidFill>
                    <a:srgbClr val="E9E9FF"/>
                  </a:solidFill>
                  <a:latin typeface="Mohave"/>
                  <a:ea typeface="Mohave"/>
                  <a:cs typeface="Mohave"/>
                  <a:sym typeface="Mohave"/>
                </a:rPr>
                <a:t>3</a:t>
              </a:r>
              <a:endParaRPr b="1" sz="11600">
                <a:solidFill>
                  <a:srgbClr val="E9E9FF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4"/>
          <p:cNvSpPr/>
          <p:nvPr/>
        </p:nvSpPr>
        <p:spPr>
          <a:xfrm>
            <a:off x="543575" y="497232"/>
            <a:ext cx="6476400" cy="73800"/>
          </a:xfrm>
          <a:prstGeom prst="rect">
            <a:avLst/>
          </a:prstGeom>
          <a:solidFill>
            <a:srgbClr val="FDCD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90" name="Google Shape;190;p14"/>
          <p:cNvGrpSpPr/>
          <p:nvPr/>
        </p:nvGrpSpPr>
        <p:grpSpPr>
          <a:xfrm>
            <a:off x="504475" y="901735"/>
            <a:ext cx="6520650" cy="2262134"/>
            <a:chOff x="504475" y="3271675"/>
            <a:chExt cx="6520650" cy="2262134"/>
          </a:xfrm>
        </p:grpSpPr>
        <p:grpSp>
          <p:nvGrpSpPr>
            <p:cNvPr id="191" name="Google Shape;191;p14"/>
            <p:cNvGrpSpPr/>
            <p:nvPr/>
          </p:nvGrpSpPr>
          <p:grpSpPr>
            <a:xfrm>
              <a:off x="538325" y="3271675"/>
              <a:ext cx="6486800" cy="2132400"/>
              <a:chOff x="538325" y="3271675"/>
              <a:chExt cx="6486800" cy="2132400"/>
            </a:xfrm>
          </p:grpSpPr>
          <p:sp>
            <p:nvSpPr>
              <p:cNvPr id="192" name="Google Shape;192;p14"/>
              <p:cNvSpPr/>
              <p:nvPr/>
            </p:nvSpPr>
            <p:spPr>
              <a:xfrm>
                <a:off x="538325" y="3277825"/>
                <a:ext cx="6476400" cy="2120100"/>
              </a:xfrm>
              <a:prstGeom prst="rect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93" name="Google Shape;193;p14"/>
              <p:cNvCxnSpPr/>
              <p:nvPr/>
            </p:nvCxnSpPr>
            <p:spPr>
              <a:xfrm>
                <a:off x="543325" y="3652675"/>
                <a:ext cx="6481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4" name="Google Shape;194;p14"/>
              <p:cNvCxnSpPr/>
              <p:nvPr/>
            </p:nvCxnSpPr>
            <p:spPr>
              <a:xfrm>
                <a:off x="1420750" y="3271675"/>
                <a:ext cx="0" cy="2132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5" name="Google Shape;195;p14"/>
              <p:cNvCxnSpPr/>
              <p:nvPr/>
            </p:nvCxnSpPr>
            <p:spPr>
              <a:xfrm>
                <a:off x="3781775" y="3271675"/>
                <a:ext cx="0" cy="2132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6" name="Google Shape;196;p14"/>
              <p:cNvCxnSpPr/>
              <p:nvPr/>
            </p:nvCxnSpPr>
            <p:spPr>
              <a:xfrm>
                <a:off x="1420750" y="4230325"/>
                <a:ext cx="5604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7" name="Google Shape;197;p14"/>
              <p:cNvCxnSpPr/>
              <p:nvPr/>
            </p:nvCxnSpPr>
            <p:spPr>
              <a:xfrm>
                <a:off x="1420750" y="4807975"/>
                <a:ext cx="5604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8" name="Google Shape;198;p14"/>
              <p:cNvCxnSpPr/>
              <p:nvPr/>
            </p:nvCxnSpPr>
            <p:spPr>
              <a:xfrm>
                <a:off x="6069075" y="3271675"/>
                <a:ext cx="0" cy="2132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99" name="Google Shape;199;p14"/>
            <p:cNvGrpSpPr/>
            <p:nvPr/>
          </p:nvGrpSpPr>
          <p:grpSpPr>
            <a:xfrm>
              <a:off x="1515975" y="3652675"/>
              <a:ext cx="5425725" cy="577500"/>
              <a:chOff x="1515975" y="3652675"/>
              <a:chExt cx="5425725" cy="577500"/>
            </a:xfrm>
          </p:grpSpPr>
          <p:sp>
            <p:nvSpPr>
              <p:cNvPr id="200" name="Google Shape;200;p14"/>
              <p:cNvSpPr txBox="1"/>
              <p:nvPr/>
            </p:nvSpPr>
            <p:spPr>
              <a:xfrm>
                <a:off x="1515975" y="3652675"/>
                <a:ext cx="21705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Visit the Kyoto National Museum.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201" name="Google Shape;201;p14"/>
              <p:cNvSpPr txBox="1"/>
              <p:nvPr/>
            </p:nvSpPr>
            <p:spPr>
              <a:xfrm>
                <a:off x="3877075" y="3652675"/>
                <a:ext cx="21081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Explore collections of traditional 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Japanese art and artifacts.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202" name="Google Shape;202;p14"/>
              <p:cNvSpPr txBox="1"/>
              <p:nvPr/>
            </p:nvSpPr>
            <p:spPr>
              <a:xfrm>
                <a:off x="6142800" y="3652675"/>
                <a:ext cx="7989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8:00 AM - 12:00 PM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203" name="Google Shape;203;p14"/>
            <p:cNvGrpSpPr/>
            <p:nvPr/>
          </p:nvGrpSpPr>
          <p:grpSpPr>
            <a:xfrm>
              <a:off x="1515975" y="4235825"/>
              <a:ext cx="5425725" cy="577500"/>
              <a:chOff x="1515975" y="3652675"/>
              <a:chExt cx="5425725" cy="577500"/>
            </a:xfrm>
          </p:grpSpPr>
          <p:sp>
            <p:nvSpPr>
              <p:cNvPr id="204" name="Google Shape;204;p14"/>
              <p:cNvSpPr txBox="1"/>
              <p:nvPr/>
            </p:nvSpPr>
            <p:spPr>
              <a:xfrm>
                <a:off x="1515975" y="3652675"/>
                <a:ext cx="21705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Explore the modern architecture and contemporary art at the Manga Museum.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205" name="Google Shape;205;p14"/>
              <p:cNvSpPr txBox="1"/>
              <p:nvPr/>
            </p:nvSpPr>
            <p:spPr>
              <a:xfrm>
                <a:off x="3877075" y="3652675"/>
                <a:ext cx="21081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Delve into Japan's rich manga culture and history.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206" name="Google Shape;206;p14"/>
              <p:cNvSpPr txBox="1"/>
              <p:nvPr/>
            </p:nvSpPr>
            <p:spPr>
              <a:xfrm>
                <a:off x="6142800" y="3652675"/>
                <a:ext cx="7989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12:00 PM - 5:00 PM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207" name="Google Shape;207;p14"/>
            <p:cNvGrpSpPr/>
            <p:nvPr/>
          </p:nvGrpSpPr>
          <p:grpSpPr>
            <a:xfrm>
              <a:off x="1515975" y="4818825"/>
              <a:ext cx="5425725" cy="577500"/>
              <a:chOff x="1515975" y="3652675"/>
              <a:chExt cx="5425725" cy="577500"/>
            </a:xfrm>
          </p:grpSpPr>
          <p:sp>
            <p:nvSpPr>
              <p:cNvPr id="208" name="Google Shape;208;p14"/>
              <p:cNvSpPr txBox="1"/>
              <p:nvPr/>
            </p:nvSpPr>
            <p:spPr>
              <a:xfrm>
                <a:off x="1515975" y="3652675"/>
                <a:ext cx="21705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Free time for personal exploration or rest.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209" name="Google Shape;209;p14"/>
              <p:cNvSpPr txBox="1"/>
              <p:nvPr/>
            </p:nvSpPr>
            <p:spPr>
              <a:xfrm>
                <a:off x="3877075" y="3652675"/>
                <a:ext cx="21081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Optional dinner at a riverside restaurant along the Kamo River.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210" name="Google Shape;210;p14"/>
              <p:cNvSpPr txBox="1"/>
              <p:nvPr/>
            </p:nvSpPr>
            <p:spPr>
              <a:xfrm>
                <a:off x="6142800" y="3652675"/>
                <a:ext cx="7989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5:00 PM - 10:00 PM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211" name="Google Shape;211;p14"/>
            <p:cNvGrpSpPr/>
            <p:nvPr/>
          </p:nvGrpSpPr>
          <p:grpSpPr>
            <a:xfrm>
              <a:off x="599650" y="3299744"/>
              <a:ext cx="6415075" cy="338706"/>
              <a:chOff x="599650" y="6213450"/>
              <a:chExt cx="6415075" cy="338706"/>
            </a:xfrm>
          </p:grpSpPr>
          <p:sp>
            <p:nvSpPr>
              <p:cNvPr id="212" name="Google Shape;212;p14"/>
              <p:cNvSpPr txBox="1"/>
              <p:nvPr/>
            </p:nvSpPr>
            <p:spPr>
              <a:xfrm>
                <a:off x="599650" y="6213456"/>
                <a:ext cx="7599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Day</a:t>
                </a:r>
                <a:endParaRPr sz="10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213" name="Google Shape;213;p14"/>
              <p:cNvSpPr txBox="1"/>
              <p:nvPr/>
            </p:nvSpPr>
            <p:spPr>
              <a:xfrm>
                <a:off x="1497950" y="6213456"/>
                <a:ext cx="22068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Activity</a:t>
                </a:r>
                <a:endParaRPr sz="10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214" name="Google Shape;214;p14"/>
              <p:cNvSpPr txBox="1"/>
              <p:nvPr/>
            </p:nvSpPr>
            <p:spPr>
              <a:xfrm>
                <a:off x="3859325" y="6213456"/>
                <a:ext cx="21345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Highlight</a:t>
                </a:r>
                <a:endParaRPr sz="10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215" name="Google Shape;215;p14"/>
              <p:cNvSpPr txBox="1"/>
              <p:nvPr/>
            </p:nvSpPr>
            <p:spPr>
              <a:xfrm>
                <a:off x="6071525" y="6213450"/>
                <a:ext cx="9432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Time</a:t>
                </a:r>
                <a:endParaRPr sz="10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  <p:sp>
          <p:nvSpPr>
            <p:cNvPr id="216" name="Google Shape;216;p14"/>
            <p:cNvSpPr txBox="1"/>
            <p:nvPr/>
          </p:nvSpPr>
          <p:spPr>
            <a:xfrm>
              <a:off x="504475" y="3563709"/>
              <a:ext cx="882600" cy="197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600">
                  <a:solidFill>
                    <a:srgbClr val="E9E9FF"/>
                  </a:solidFill>
                  <a:latin typeface="Mohave"/>
                  <a:ea typeface="Mohave"/>
                  <a:cs typeface="Mohave"/>
                  <a:sym typeface="Mohave"/>
                </a:rPr>
                <a:t>4</a:t>
              </a:r>
              <a:endParaRPr b="1" sz="11600">
                <a:solidFill>
                  <a:srgbClr val="E9E9FF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</p:grpSp>
      <p:grpSp>
        <p:nvGrpSpPr>
          <p:cNvPr id="217" name="Google Shape;217;p14"/>
          <p:cNvGrpSpPr/>
          <p:nvPr/>
        </p:nvGrpSpPr>
        <p:grpSpPr>
          <a:xfrm>
            <a:off x="504475" y="3278685"/>
            <a:ext cx="6520650" cy="2262134"/>
            <a:chOff x="504475" y="3271675"/>
            <a:chExt cx="6520650" cy="2262134"/>
          </a:xfrm>
        </p:grpSpPr>
        <p:grpSp>
          <p:nvGrpSpPr>
            <p:cNvPr id="218" name="Google Shape;218;p14"/>
            <p:cNvGrpSpPr/>
            <p:nvPr/>
          </p:nvGrpSpPr>
          <p:grpSpPr>
            <a:xfrm>
              <a:off x="538325" y="3271675"/>
              <a:ext cx="6486800" cy="2132400"/>
              <a:chOff x="538325" y="3271675"/>
              <a:chExt cx="6486800" cy="2132400"/>
            </a:xfrm>
          </p:grpSpPr>
          <p:sp>
            <p:nvSpPr>
              <p:cNvPr id="219" name="Google Shape;219;p14"/>
              <p:cNvSpPr/>
              <p:nvPr/>
            </p:nvSpPr>
            <p:spPr>
              <a:xfrm>
                <a:off x="538325" y="3277825"/>
                <a:ext cx="6476400" cy="2120100"/>
              </a:xfrm>
              <a:prstGeom prst="rect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220" name="Google Shape;220;p14"/>
              <p:cNvCxnSpPr/>
              <p:nvPr/>
            </p:nvCxnSpPr>
            <p:spPr>
              <a:xfrm>
                <a:off x="543325" y="3652675"/>
                <a:ext cx="6481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21" name="Google Shape;221;p14"/>
              <p:cNvCxnSpPr/>
              <p:nvPr/>
            </p:nvCxnSpPr>
            <p:spPr>
              <a:xfrm>
                <a:off x="1420750" y="3271675"/>
                <a:ext cx="0" cy="2132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22" name="Google Shape;222;p14"/>
              <p:cNvCxnSpPr/>
              <p:nvPr/>
            </p:nvCxnSpPr>
            <p:spPr>
              <a:xfrm>
                <a:off x="3781775" y="3271675"/>
                <a:ext cx="0" cy="2132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23" name="Google Shape;223;p14"/>
              <p:cNvCxnSpPr/>
              <p:nvPr/>
            </p:nvCxnSpPr>
            <p:spPr>
              <a:xfrm>
                <a:off x="1420750" y="4230325"/>
                <a:ext cx="5604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24" name="Google Shape;224;p14"/>
              <p:cNvCxnSpPr/>
              <p:nvPr/>
            </p:nvCxnSpPr>
            <p:spPr>
              <a:xfrm>
                <a:off x="1420750" y="4807975"/>
                <a:ext cx="5604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25" name="Google Shape;225;p14"/>
              <p:cNvCxnSpPr/>
              <p:nvPr/>
            </p:nvCxnSpPr>
            <p:spPr>
              <a:xfrm>
                <a:off x="6069075" y="3271675"/>
                <a:ext cx="0" cy="2132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226" name="Google Shape;226;p14"/>
            <p:cNvGrpSpPr/>
            <p:nvPr/>
          </p:nvGrpSpPr>
          <p:grpSpPr>
            <a:xfrm>
              <a:off x="1515975" y="3652675"/>
              <a:ext cx="5425725" cy="577500"/>
              <a:chOff x="1515975" y="3652675"/>
              <a:chExt cx="5425725" cy="577500"/>
            </a:xfrm>
          </p:grpSpPr>
          <p:sp>
            <p:nvSpPr>
              <p:cNvPr id="227" name="Google Shape;227;p14"/>
              <p:cNvSpPr txBox="1"/>
              <p:nvPr/>
            </p:nvSpPr>
            <p:spPr>
              <a:xfrm>
                <a:off x="1515975" y="3652675"/>
                <a:ext cx="21705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Arrival at Kansai International Airport and transfer to Kyoto.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228" name="Google Shape;228;p14"/>
              <p:cNvSpPr txBox="1"/>
              <p:nvPr/>
            </p:nvSpPr>
            <p:spPr>
              <a:xfrm>
                <a:off x="3877075" y="3652675"/>
                <a:ext cx="21081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Check-in at a traditional ryokan (Japanese inn) to experience local hospitality.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229" name="Google Shape;229;p14"/>
              <p:cNvSpPr txBox="1"/>
              <p:nvPr/>
            </p:nvSpPr>
            <p:spPr>
              <a:xfrm>
                <a:off x="6142800" y="3652675"/>
                <a:ext cx="7989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8:00 AM - 12:00 PM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230" name="Google Shape;230;p14"/>
            <p:cNvGrpSpPr/>
            <p:nvPr/>
          </p:nvGrpSpPr>
          <p:grpSpPr>
            <a:xfrm>
              <a:off x="1515975" y="4235825"/>
              <a:ext cx="5425725" cy="577500"/>
              <a:chOff x="1515975" y="3652675"/>
              <a:chExt cx="5425725" cy="577500"/>
            </a:xfrm>
          </p:grpSpPr>
          <p:sp>
            <p:nvSpPr>
              <p:cNvPr id="231" name="Google Shape;231;p14"/>
              <p:cNvSpPr txBox="1"/>
              <p:nvPr/>
            </p:nvSpPr>
            <p:spPr>
              <a:xfrm>
                <a:off x="1515975" y="3652675"/>
                <a:ext cx="21705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Explore the Kyoto Imperial Palace and gardens.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232" name="Google Shape;232;p14"/>
              <p:cNvSpPr txBox="1"/>
              <p:nvPr/>
            </p:nvSpPr>
            <p:spPr>
              <a:xfrm>
                <a:off x="3877075" y="3652675"/>
                <a:ext cx="21081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Discover the rich history and architecture of the former Imperial residence.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233" name="Google Shape;233;p14"/>
              <p:cNvSpPr txBox="1"/>
              <p:nvPr/>
            </p:nvSpPr>
            <p:spPr>
              <a:xfrm>
                <a:off x="6142800" y="3652675"/>
                <a:ext cx="7989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12:00 PM - 5:00 PM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234" name="Google Shape;234;p14"/>
            <p:cNvGrpSpPr/>
            <p:nvPr/>
          </p:nvGrpSpPr>
          <p:grpSpPr>
            <a:xfrm>
              <a:off x="1515975" y="4818825"/>
              <a:ext cx="5425725" cy="577500"/>
              <a:chOff x="1515975" y="3652675"/>
              <a:chExt cx="5425725" cy="577500"/>
            </a:xfrm>
          </p:grpSpPr>
          <p:sp>
            <p:nvSpPr>
              <p:cNvPr id="235" name="Google Shape;235;p14"/>
              <p:cNvSpPr txBox="1"/>
              <p:nvPr/>
            </p:nvSpPr>
            <p:spPr>
              <a:xfrm>
                <a:off x="1515975" y="3652675"/>
                <a:ext cx="21705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Visit the Arashiyama Bamboo Grove.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236" name="Google Shape;236;p14"/>
              <p:cNvSpPr txBox="1"/>
              <p:nvPr/>
            </p:nvSpPr>
            <p:spPr>
              <a:xfrm>
                <a:off x="3877075" y="3652675"/>
                <a:ext cx="21081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Walk through the serene bamboo forest, capturing its unique beauty.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237" name="Google Shape;237;p14"/>
              <p:cNvSpPr txBox="1"/>
              <p:nvPr/>
            </p:nvSpPr>
            <p:spPr>
              <a:xfrm>
                <a:off x="6142800" y="3652675"/>
                <a:ext cx="7989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5:00 PM - 10:00 PM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238" name="Google Shape;238;p14"/>
            <p:cNvGrpSpPr/>
            <p:nvPr/>
          </p:nvGrpSpPr>
          <p:grpSpPr>
            <a:xfrm>
              <a:off x="599650" y="3299744"/>
              <a:ext cx="6415075" cy="338706"/>
              <a:chOff x="599650" y="6213450"/>
              <a:chExt cx="6415075" cy="338706"/>
            </a:xfrm>
          </p:grpSpPr>
          <p:sp>
            <p:nvSpPr>
              <p:cNvPr id="239" name="Google Shape;239;p14"/>
              <p:cNvSpPr txBox="1"/>
              <p:nvPr/>
            </p:nvSpPr>
            <p:spPr>
              <a:xfrm>
                <a:off x="599650" y="6213456"/>
                <a:ext cx="7599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Day</a:t>
                </a:r>
                <a:endParaRPr sz="10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240" name="Google Shape;240;p14"/>
              <p:cNvSpPr txBox="1"/>
              <p:nvPr/>
            </p:nvSpPr>
            <p:spPr>
              <a:xfrm>
                <a:off x="1497950" y="6213456"/>
                <a:ext cx="22068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Activity</a:t>
                </a:r>
                <a:endParaRPr sz="10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241" name="Google Shape;241;p14"/>
              <p:cNvSpPr txBox="1"/>
              <p:nvPr/>
            </p:nvSpPr>
            <p:spPr>
              <a:xfrm>
                <a:off x="3859325" y="6213456"/>
                <a:ext cx="21345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Highlight</a:t>
                </a:r>
                <a:endParaRPr sz="10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242" name="Google Shape;242;p14"/>
              <p:cNvSpPr txBox="1"/>
              <p:nvPr/>
            </p:nvSpPr>
            <p:spPr>
              <a:xfrm>
                <a:off x="6071525" y="6213450"/>
                <a:ext cx="9432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Time</a:t>
                </a:r>
                <a:endParaRPr sz="10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  <p:sp>
          <p:nvSpPr>
            <p:cNvPr id="243" name="Google Shape;243;p14"/>
            <p:cNvSpPr txBox="1"/>
            <p:nvPr/>
          </p:nvSpPr>
          <p:spPr>
            <a:xfrm>
              <a:off x="504475" y="3563709"/>
              <a:ext cx="882600" cy="197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600">
                  <a:solidFill>
                    <a:srgbClr val="E9E9FF"/>
                  </a:solidFill>
                  <a:latin typeface="Mohave"/>
                  <a:ea typeface="Mohave"/>
                  <a:cs typeface="Mohave"/>
                  <a:sym typeface="Mohave"/>
                </a:rPr>
                <a:t>5</a:t>
              </a:r>
              <a:endParaRPr b="1" sz="11600">
                <a:solidFill>
                  <a:srgbClr val="E9E9FF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</p:grpSp>
      <p:grpSp>
        <p:nvGrpSpPr>
          <p:cNvPr id="244" name="Google Shape;244;p14"/>
          <p:cNvGrpSpPr/>
          <p:nvPr/>
        </p:nvGrpSpPr>
        <p:grpSpPr>
          <a:xfrm>
            <a:off x="504475" y="5655635"/>
            <a:ext cx="6520650" cy="2262134"/>
            <a:chOff x="504475" y="3271675"/>
            <a:chExt cx="6520650" cy="2262134"/>
          </a:xfrm>
        </p:grpSpPr>
        <p:grpSp>
          <p:nvGrpSpPr>
            <p:cNvPr id="245" name="Google Shape;245;p14"/>
            <p:cNvGrpSpPr/>
            <p:nvPr/>
          </p:nvGrpSpPr>
          <p:grpSpPr>
            <a:xfrm>
              <a:off x="538325" y="3271675"/>
              <a:ext cx="6486800" cy="2132400"/>
              <a:chOff x="538325" y="3271675"/>
              <a:chExt cx="6486800" cy="2132400"/>
            </a:xfrm>
          </p:grpSpPr>
          <p:sp>
            <p:nvSpPr>
              <p:cNvPr id="246" name="Google Shape;246;p14"/>
              <p:cNvSpPr/>
              <p:nvPr/>
            </p:nvSpPr>
            <p:spPr>
              <a:xfrm>
                <a:off x="538325" y="3277825"/>
                <a:ext cx="6476400" cy="2120100"/>
              </a:xfrm>
              <a:prstGeom prst="rect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247" name="Google Shape;247;p14"/>
              <p:cNvCxnSpPr/>
              <p:nvPr/>
            </p:nvCxnSpPr>
            <p:spPr>
              <a:xfrm>
                <a:off x="543325" y="3652675"/>
                <a:ext cx="6481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48" name="Google Shape;248;p14"/>
              <p:cNvCxnSpPr/>
              <p:nvPr/>
            </p:nvCxnSpPr>
            <p:spPr>
              <a:xfrm>
                <a:off x="1420750" y="3271675"/>
                <a:ext cx="0" cy="2132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49" name="Google Shape;249;p14"/>
              <p:cNvCxnSpPr/>
              <p:nvPr/>
            </p:nvCxnSpPr>
            <p:spPr>
              <a:xfrm>
                <a:off x="3781775" y="3271675"/>
                <a:ext cx="0" cy="2132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50" name="Google Shape;250;p14"/>
              <p:cNvCxnSpPr/>
              <p:nvPr/>
            </p:nvCxnSpPr>
            <p:spPr>
              <a:xfrm>
                <a:off x="1420750" y="4230325"/>
                <a:ext cx="5604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51" name="Google Shape;251;p14"/>
              <p:cNvCxnSpPr/>
              <p:nvPr/>
            </p:nvCxnSpPr>
            <p:spPr>
              <a:xfrm>
                <a:off x="1420750" y="4807975"/>
                <a:ext cx="5604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52" name="Google Shape;252;p14"/>
              <p:cNvCxnSpPr/>
              <p:nvPr/>
            </p:nvCxnSpPr>
            <p:spPr>
              <a:xfrm>
                <a:off x="6069075" y="3271675"/>
                <a:ext cx="0" cy="2132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253" name="Google Shape;253;p14"/>
            <p:cNvGrpSpPr/>
            <p:nvPr/>
          </p:nvGrpSpPr>
          <p:grpSpPr>
            <a:xfrm>
              <a:off x="1515975" y="3652675"/>
              <a:ext cx="5425725" cy="577500"/>
              <a:chOff x="1515975" y="3652675"/>
              <a:chExt cx="5425725" cy="577500"/>
            </a:xfrm>
          </p:grpSpPr>
          <p:sp>
            <p:nvSpPr>
              <p:cNvPr id="254" name="Google Shape;254;p14"/>
              <p:cNvSpPr txBox="1"/>
              <p:nvPr/>
            </p:nvSpPr>
            <p:spPr>
              <a:xfrm>
                <a:off x="1515975" y="3652675"/>
                <a:ext cx="21705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Visit Fushimi Inari Taisha, famous for its thousands of red torii gates.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255" name="Google Shape;255;p14"/>
              <p:cNvSpPr txBox="1"/>
              <p:nvPr/>
            </p:nvSpPr>
            <p:spPr>
              <a:xfrm>
                <a:off x="3877075" y="3652675"/>
                <a:ext cx="21081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Hike up the mountain trails lined with torii gates.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256" name="Google Shape;256;p14"/>
              <p:cNvSpPr txBox="1"/>
              <p:nvPr/>
            </p:nvSpPr>
            <p:spPr>
              <a:xfrm>
                <a:off x="6142800" y="3652675"/>
                <a:ext cx="7989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8:00 AM - 12:00 PM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257" name="Google Shape;257;p14"/>
            <p:cNvGrpSpPr/>
            <p:nvPr/>
          </p:nvGrpSpPr>
          <p:grpSpPr>
            <a:xfrm>
              <a:off x="1515975" y="4235825"/>
              <a:ext cx="5425725" cy="577500"/>
              <a:chOff x="1515975" y="3652675"/>
              <a:chExt cx="5425725" cy="577500"/>
            </a:xfrm>
          </p:grpSpPr>
          <p:sp>
            <p:nvSpPr>
              <p:cNvPr id="258" name="Google Shape;258;p14"/>
              <p:cNvSpPr txBox="1"/>
              <p:nvPr/>
            </p:nvSpPr>
            <p:spPr>
              <a:xfrm>
                <a:off x="1515975" y="3652675"/>
                <a:ext cx="21705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Explore Nijo Castle, a UNESCO World Heritage Site.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259" name="Google Shape;259;p14"/>
              <p:cNvSpPr txBox="1"/>
              <p:nvPr/>
            </p:nvSpPr>
            <p:spPr>
              <a:xfrm>
                <a:off x="3877075" y="3652675"/>
                <a:ext cx="21081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Discover the castle's historical significance and beautiful gardens.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260" name="Google Shape;260;p14"/>
              <p:cNvSpPr txBox="1"/>
              <p:nvPr/>
            </p:nvSpPr>
            <p:spPr>
              <a:xfrm>
                <a:off x="6142800" y="3652675"/>
                <a:ext cx="7989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12:00 PM - 5:00 PM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261" name="Google Shape;261;p14"/>
            <p:cNvGrpSpPr/>
            <p:nvPr/>
          </p:nvGrpSpPr>
          <p:grpSpPr>
            <a:xfrm>
              <a:off x="1515975" y="4818825"/>
              <a:ext cx="5425725" cy="577500"/>
              <a:chOff x="1515975" y="3652675"/>
              <a:chExt cx="5425725" cy="577500"/>
            </a:xfrm>
          </p:grpSpPr>
          <p:sp>
            <p:nvSpPr>
              <p:cNvPr id="262" name="Google Shape;262;p14"/>
              <p:cNvSpPr txBox="1"/>
              <p:nvPr/>
            </p:nvSpPr>
            <p:spPr>
              <a:xfrm>
                <a:off x="1515975" y="3652675"/>
                <a:ext cx="21705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Dinner at a restaurant specializing in Kyoto's tofu cuisine.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263" name="Google Shape;263;p14"/>
              <p:cNvSpPr txBox="1"/>
              <p:nvPr/>
            </p:nvSpPr>
            <p:spPr>
              <a:xfrm>
                <a:off x="3877075" y="3652675"/>
                <a:ext cx="21081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Experience a unique aspect of Kyoto's culinary heritage.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264" name="Google Shape;264;p14"/>
              <p:cNvSpPr txBox="1"/>
              <p:nvPr/>
            </p:nvSpPr>
            <p:spPr>
              <a:xfrm>
                <a:off x="6142800" y="3652675"/>
                <a:ext cx="7989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5:00 PM - 10:00 PM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265" name="Google Shape;265;p14"/>
            <p:cNvGrpSpPr/>
            <p:nvPr/>
          </p:nvGrpSpPr>
          <p:grpSpPr>
            <a:xfrm>
              <a:off x="599650" y="3299744"/>
              <a:ext cx="6415075" cy="338706"/>
              <a:chOff x="599650" y="6213450"/>
              <a:chExt cx="6415075" cy="338706"/>
            </a:xfrm>
          </p:grpSpPr>
          <p:sp>
            <p:nvSpPr>
              <p:cNvPr id="266" name="Google Shape;266;p14"/>
              <p:cNvSpPr txBox="1"/>
              <p:nvPr/>
            </p:nvSpPr>
            <p:spPr>
              <a:xfrm>
                <a:off x="599650" y="6213456"/>
                <a:ext cx="7599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Day</a:t>
                </a:r>
                <a:endParaRPr sz="10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267" name="Google Shape;267;p14"/>
              <p:cNvSpPr txBox="1"/>
              <p:nvPr/>
            </p:nvSpPr>
            <p:spPr>
              <a:xfrm>
                <a:off x="1497950" y="6213456"/>
                <a:ext cx="22068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Activity</a:t>
                </a:r>
                <a:endParaRPr sz="10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268" name="Google Shape;268;p14"/>
              <p:cNvSpPr txBox="1"/>
              <p:nvPr/>
            </p:nvSpPr>
            <p:spPr>
              <a:xfrm>
                <a:off x="3859325" y="6213456"/>
                <a:ext cx="21345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Highlight</a:t>
                </a:r>
                <a:endParaRPr sz="10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269" name="Google Shape;269;p14"/>
              <p:cNvSpPr txBox="1"/>
              <p:nvPr/>
            </p:nvSpPr>
            <p:spPr>
              <a:xfrm>
                <a:off x="6071525" y="6213450"/>
                <a:ext cx="9432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Time</a:t>
                </a:r>
                <a:endParaRPr sz="10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  <p:sp>
          <p:nvSpPr>
            <p:cNvPr id="270" name="Google Shape;270;p14"/>
            <p:cNvSpPr txBox="1"/>
            <p:nvPr/>
          </p:nvSpPr>
          <p:spPr>
            <a:xfrm>
              <a:off x="504475" y="3563709"/>
              <a:ext cx="882600" cy="197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600">
                  <a:solidFill>
                    <a:srgbClr val="E9E9FF"/>
                  </a:solidFill>
                  <a:latin typeface="Mohave"/>
                  <a:ea typeface="Mohave"/>
                  <a:cs typeface="Mohave"/>
                  <a:sym typeface="Mohave"/>
                </a:rPr>
                <a:t>6</a:t>
              </a:r>
              <a:endParaRPr b="1" sz="11600">
                <a:solidFill>
                  <a:srgbClr val="E9E9FF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</p:grpSp>
      <p:grpSp>
        <p:nvGrpSpPr>
          <p:cNvPr id="271" name="Google Shape;271;p14"/>
          <p:cNvGrpSpPr/>
          <p:nvPr/>
        </p:nvGrpSpPr>
        <p:grpSpPr>
          <a:xfrm>
            <a:off x="504475" y="8032585"/>
            <a:ext cx="6520650" cy="2262134"/>
            <a:chOff x="504475" y="3271675"/>
            <a:chExt cx="6520650" cy="2262134"/>
          </a:xfrm>
        </p:grpSpPr>
        <p:grpSp>
          <p:nvGrpSpPr>
            <p:cNvPr id="272" name="Google Shape;272;p14"/>
            <p:cNvGrpSpPr/>
            <p:nvPr/>
          </p:nvGrpSpPr>
          <p:grpSpPr>
            <a:xfrm>
              <a:off x="538325" y="3271675"/>
              <a:ext cx="6486800" cy="2132400"/>
              <a:chOff x="538325" y="3271675"/>
              <a:chExt cx="6486800" cy="2132400"/>
            </a:xfrm>
          </p:grpSpPr>
          <p:sp>
            <p:nvSpPr>
              <p:cNvPr id="273" name="Google Shape;273;p14"/>
              <p:cNvSpPr/>
              <p:nvPr/>
            </p:nvSpPr>
            <p:spPr>
              <a:xfrm>
                <a:off x="538325" y="3277825"/>
                <a:ext cx="6476400" cy="2120100"/>
              </a:xfrm>
              <a:prstGeom prst="rect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274" name="Google Shape;274;p14"/>
              <p:cNvCxnSpPr/>
              <p:nvPr/>
            </p:nvCxnSpPr>
            <p:spPr>
              <a:xfrm>
                <a:off x="543325" y="3652675"/>
                <a:ext cx="6481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75" name="Google Shape;275;p14"/>
              <p:cNvCxnSpPr/>
              <p:nvPr/>
            </p:nvCxnSpPr>
            <p:spPr>
              <a:xfrm>
                <a:off x="1420750" y="3271675"/>
                <a:ext cx="0" cy="2132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76" name="Google Shape;276;p14"/>
              <p:cNvCxnSpPr/>
              <p:nvPr/>
            </p:nvCxnSpPr>
            <p:spPr>
              <a:xfrm>
                <a:off x="3781775" y="3271675"/>
                <a:ext cx="0" cy="2132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77" name="Google Shape;277;p14"/>
              <p:cNvCxnSpPr/>
              <p:nvPr/>
            </p:nvCxnSpPr>
            <p:spPr>
              <a:xfrm>
                <a:off x="1420750" y="4230325"/>
                <a:ext cx="5604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78" name="Google Shape;278;p14"/>
              <p:cNvCxnSpPr/>
              <p:nvPr/>
            </p:nvCxnSpPr>
            <p:spPr>
              <a:xfrm>
                <a:off x="1420750" y="4807975"/>
                <a:ext cx="5604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79" name="Google Shape;279;p14"/>
              <p:cNvCxnSpPr/>
              <p:nvPr/>
            </p:nvCxnSpPr>
            <p:spPr>
              <a:xfrm>
                <a:off x="6069075" y="3271675"/>
                <a:ext cx="0" cy="2132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D6B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280" name="Google Shape;280;p14"/>
            <p:cNvGrpSpPr/>
            <p:nvPr/>
          </p:nvGrpSpPr>
          <p:grpSpPr>
            <a:xfrm>
              <a:off x="1515975" y="3652675"/>
              <a:ext cx="5425725" cy="577500"/>
              <a:chOff x="1515975" y="3652675"/>
              <a:chExt cx="5425725" cy="577500"/>
            </a:xfrm>
          </p:grpSpPr>
          <p:sp>
            <p:nvSpPr>
              <p:cNvPr id="281" name="Google Shape;281;p14"/>
              <p:cNvSpPr txBox="1"/>
              <p:nvPr/>
            </p:nvSpPr>
            <p:spPr>
              <a:xfrm>
                <a:off x="1515975" y="3652675"/>
                <a:ext cx="21705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Last-minute shopping or visit the Kyoto Handicraft Center.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282" name="Google Shape;282;p14"/>
              <p:cNvSpPr txBox="1"/>
              <p:nvPr/>
            </p:nvSpPr>
            <p:spPr>
              <a:xfrm>
                <a:off x="3877075" y="3652675"/>
                <a:ext cx="21081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Purchase traditional crafts and souvenirs.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283" name="Google Shape;283;p14"/>
              <p:cNvSpPr txBox="1"/>
              <p:nvPr/>
            </p:nvSpPr>
            <p:spPr>
              <a:xfrm>
                <a:off x="6142800" y="3652675"/>
                <a:ext cx="7989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8:00 AM - 12:00 PM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284" name="Google Shape;284;p14"/>
            <p:cNvGrpSpPr/>
            <p:nvPr/>
          </p:nvGrpSpPr>
          <p:grpSpPr>
            <a:xfrm>
              <a:off x="1515975" y="4235825"/>
              <a:ext cx="5425725" cy="577500"/>
              <a:chOff x="1515975" y="3652675"/>
              <a:chExt cx="5425725" cy="577500"/>
            </a:xfrm>
          </p:grpSpPr>
          <p:sp>
            <p:nvSpPr>
              <p:cNvPr id="285" name="Google Shape;285;p14"/>
              <p:cNvSpPr txBox="1"/>
              <p:nvPr/>
            </p:nvSpPr>
            <p:spPr>
              <a:xfrm>
                <a:off x="1515975" y="3652675"/>
                <a:ext cx="21705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Leisurely lunch and prepare for departure.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286" name="Google Shape;286;p14"/>
              <p:cNvSpPr txBox="1"/>
              <p:nvPr/>
            </p:nvSpPr>
            <p:spPr>
              <a:xfrm>
                <a:off x="3877075" y="3652675"/>
                <a:ext cx="21081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Reflect on the trip and savor final moments in Kyoto.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287" name="Google Shape;287;p14"/>
              <p:cNvSpPr txBox="1"/>
              <p:nvPr/>
            </p:nvSpPr>
            <p:spPr>
              <a:xfrm>
                <a:off x="6142800" y="3652675"/>
                <a:ext cx="7989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12:00 PM - 5:00 PM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288" name="Google Shape;288;p14"/>
            <p:cNvGrpSpPr/>
            <p:nvPr/>
          </p:nvGrpSpPr>
          <p:grpSpPr>
            <a:xfrm>
              <a:off x="1515975" y="4818825"/>
              <a:ext cx="5425725" cy="577500"/>
              <a:chOff x="1515975" y="3652675"/>
              <a:chExt cx="5425725" cy="577500"/>
            </a:xfrm>
          </p:grpSpPr>
          <p:sp>
            <p:nvSpPr>
              <p:cNvPr id="289" name="Google Shape;289;p14"/>
              <p:cNvSpPr txBox="1"/>
              <p:nvPr/>
            </p:nvSpPr>
            <p:spPr>
              <a:xfrm>
                <a:off x="1515975" y="3652675"/>
                <a:ext cx="21705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Transfer to the airport for departure.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290" name="Google Shape;290;p14"/>
              <p:cNvSpPr txBox="1"/>
              <p:nvPr/>
            </p:nvSpPr>
            <p:spPr>
              <a:xfrm>
                <a:off x="3877075" y="3652675"/>
                <a:ext cx="21081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Departure with lasting memories of Kyoto's rich cultural heritage.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291" name="Google Shape;291;p14"/>
              <p:cNvSpPr txBox="1"/>
              <p:nvPr/>
            </p:nvSpPr>
            <p:spPr>
              <a:xfrm>
                <a:off x="6142800" y="3652675"/>
                <a:ext cx="798900" cy="57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dk1"/>
                    </a:solidFill>
                    <a:latin typeface="Montserrat Light"/>
                    <a:ea typeface="Montserrat Light"/>
                    <a:cs typeface="Montserrat Light"/>
                    <a:sym typeface="Montserrat Light"/>
                  </a:rPr>
                  <a:t>5:00 PM - 10:00 PM</a:t>
                </a:r>
                <a:endParaRPr sz="800">
                  <a:solidFill>
                    <a:schemeClr val="dk1"/>
                  </a:solidFill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292" name="Google Shape;292;p14"/>
            <p:cNvGrpSpPr/>
            <p:nvPr/>
          </p:nvGrpSpPr>
          <p:grpSpPr>
            <a:xfrm>
              <a:off x="599650" y="3299744"/>
              <a:ext cx="6415075" cy="338706"/>
              <a:chOff x="599650" y="6213450"/>
              <a:chExt cx="6415075" cy="338706"/>
            </a:xfrm>
          </p:grpSpPr>
          <p:sp>
            <p:nvSpPr>
              <p:cNvPr id="293" name="Google Shape;293;p14"/>
              <p:cNvSpPr txBox="1"/>
              <p:nvPr/>
            </p:nvSpPr>
            <p:spPr>
              <a:xfrm>
                <a:off x="599650" y="6213456"/>
                <a:ext cx="7599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Day</a:t>
                </a:r>
                <a:endParaRPr sz="10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294" name="Google Shape;294;p14"/>
              <p:cNvSpPr txBox="1"/>
              <p:nvPr/>
            </p:nvSpPr>
            <p:spPr>
              <a:xfrm>
                <a:off x="1497950" y="6213456"/>
                <a:ext cx="22068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Activity</a:t>
                </a:r>
                <a:endParaRPr sz="10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295" name="Google Shape;295;p14"/>
              <p:cNvSpPr txBox="1"/>
              <p:nvPr/>
            </p:nvSpPr>
            <p:spPr>
              <a:xfrm>
                <a:off x="3859325" y="6213456"/>
                <a:ext cx="21345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Highlight</a:t>
                </a:r>
                <a:endParaRPr sz="10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296" name="Google Shape;296;p14"/>
              <p:cNvSpPr txBox="1"/>
              <p:nvPr/>
            </p:nvSpPr>
            <p:spPr>
              <a:xfrm>
                <a:off x="6071525" y="6213450"/>
                <a:ext cx="9432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Time</a:t>
                </a:r>
                <a:endParaRPr sz="10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  <p:sp>
          <p:nvSpPr>
            <p:cNvPr id="297" name="Google Shape;297;p14"/>
            <p:cNvSpPr txBox="1"/>
            <p:nvPr/>
          </p:nvSpPr>
          <p:spPr>
            <a:xfrm>
              <a:off x="504475" y="3563709"/>
              <a:ext cx="882600" cy="197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600">
                  <a:solidFill>
                    <a:srgbClr val="E9E9FF"/>
                  </a:solidFill>
                  <a:latin typeface="Mohave"/>
                  <a:ea typeface="Mohave"/>
                  <a:cs typeface="Mohave"/>
                  <a:sym typeface="Mohave"/>
                </a:rPr>
                <a:t>7</a:t>
              </a:r>
              <a:endParaRPr b="1" sz="11600">
                <a:solidFill>
                  <a:srgbClr val="E9E9FF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