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Sour Gummy SemiBold"/>
      <p:regular r:id="rId6"/>
      <p:bold r:id="rId7"/>
      <p:italic r:id="rId8"/>
      <p:boldItalic r:id="rId9"/>
    </p:embeddedFont>
    <p:embeddedFont>
      <p:font typeface="Sour Gummy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SourGummy-bold.fntdata"/><Relationship Id="rId10" Type="http://schemas.openxmlformats.org/officeDocument/2006/relationships/font" Target="fonts/SourGummy-regular.fntdata"/><Relationship Id="rId13" Type="http://schemas.openxmlformats.org/officeDocument/2006/relationships/font" Target="fonts/SourGummy-boldItalic.fntdata"/><Relationship Id="rId12" Type="http://schemas.openxmlformats.org/officeDocument/2006/relationships/font" Target="fonts/SourGummy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SourGummySemiBold-boldItalic.fntdata"/><Relationship Id="rId5" Type="http://schemas.openxmlformats.org/officeDocument/2006/relationships/slide" Target="slides/slide1.xml"/><Relationship Id="rId6" Type="http://schemas.openxmlformats.org/officeDocument/2006/relationships/font" Target="fonts/SourGummySemiBold-regular.fntdata"/><Relationship Id="rId7" Type="http://schemas.openxmlformats.org/officeDocument/2006/relationships/font" Target="fonts/SourGummySemiBold-bold.fntdata"/><Relationship Id="rId8" Type="http://schemas.openxmlformats.org/officeDocument/2006/relationships/font" Target="fonts/SourGummySemiBold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EF8FF"/>
            </a:gs>
            <a:gs pos="50000">
              <a:srgbClr val="B6EDFD"/>
            </a:gs>
            <a:gs pos="100000">
              <a:srgbClr val="5AC9EA"/>
            </a:gs>
          </a:gsLst>
          <a:lin ang="16200038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-1" y="246125"/>
            <a:ext cx="7560001" cy="1487550"/>
            <a:chOff x="-1" y="246125"/>
            <a:chExt cx="7560001" cy="1487550"/>
          </a:xfrm>
        </p:grpSpPr>
        <p:pic>
          <p:nvPicPr>
            <p:cNvPr id="55" name="Google Shape;55;p13" title="Ресурс 2@2x.png"/>
            <p:cNvPicPr preferRelativeResize="0"/>
            <p:nvPr/>
          </p:nvPicPr>
          <p:blipFill rotWithShape="1">
            <a:blip r:embed="rId3">
              <a:alphaModFix/>
            </a:blip>
            <a:srcRect b="0" l="13315" r="0" t="0"/>
            <a:stretch/>
          </p:blipFill>
          <p:spPr>
            <a:xfrm>
              <a:off x="-1" y="1115900"/>
              <a:ext cx="1567250" cy="6177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13" title="Ресурс 2@2x.png"/>
            <p:cNvPicPr preferRelativeResize="0"/>
            <p:nvPr/>
          </p:nvPicPr>
          <p:blipFill rotWithShape="1">
            <a:blip r:embed="rId3">
              <a:alphaModFix/>
            </a:blip>
            <a:srcRect b="0" l="0" r="12173" t="0"/>
            <a:stretch/>
          </p:blipFill>
          <p:spPr>
            <a:xfrm>
              <a:off x="5752025" y="246125"/>
              <a:ext cx="1807975" cy="7033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 title="Ресурс 3@2x.png"/>
          <p:cNvPicPr preferRelativeResize="0"/>
          <p:nvPr/>
        </p:nvPicPr>
        <p:blipFill rotWithShape="1">
          <a:blip r:embed="rId4">
            <a:alphaModFix/>
          </a:blip>
          <a:srcRect b="9549" l="10523" r="10531" t="-1275"/>
          <a:stretch/>
        </p:blipFill>
        <p:spPr>
          <a:xfrm>
            <a:off x="-37425" y="4991625"/>
            <a:ext cx="7597424" cy="5722826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542625" y="169925"/>
            <a:ext cx="63999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5500">
                <a:solidFill>
                  <a:srgbClr val="0F4264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7 DAY ITINERARY</a:t>
            </a:r>
            <a:endParaRPr sz="55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551975" y="1241425"/>
            <a:ext cx="2299200" cy="193800"/>
          </a:xfrm>
          <a:prstGeom prst="roundRect">
            <a:avLst>
              <a:gd fmla="val 16667" name="adj"/>
            </a:avLst>
          </a:prstGeom>
          <a:solidFill>
            <a:srgbClr val="FFFFFF">
              <a:alpha val="89999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F4264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Name</a:t>
            </a:r>
            <a:endParaRPr sz="10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551975" y="1492250"/>
            <a:ext cx="2299200" cy="193800"/>
          </a:xfrm>
          <a:prstGeom prst="roundRect">
            <a:avLst>
              <a:gd fmla="val 16667" name="adj"/>
            </a:avLst>
          </a:prstGeom>
          <a:solidFill>
            <a:srgbClr val="FFFFFF">
              <a:alpha val="89999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F4264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Mobile</a:t>
            </a:r>
            <a:endParaRPr sz="10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2994600" y="1241425"/>
            <a:ext cx="4013400" cy="193800"/>
          </a:xfrm>
          <a:prstGeom prst="roundRect">
            <a:avLst>
              <a:gd fmla="val 16667" name="adj"/>
            </a:avLst>
          </a:prstGeom>
          <a:solidFill>
            <a:srgbClr val="FFFFFF">
              <a:alpha val="89999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F4264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Destination</a:t>
            </a:r>
            <a:endParaRPr sz="10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2994600" y="1492250"/>
            <a:ext cx="4013400" cy="193800"/>
          </a:xfrm>
          <a:prstGeom prst="roundRect">
            <a:avLst>
              <a:gd fmla="val 16667" name="adj"/>
            </a:avLst>
          </a:prstGeom>
          <a:solidFill>
            <a:srgbClr val="FFFFFF">
              <a:alpha val="89999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F4264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Staying Period</a:t>
            </a:r>
            <a:endParaRPr sz="10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63" name="Google Shape;63;p13"/>
          <p:cNvSpPr/>
          <p:nvPr/>
        </p:nvSpPr>
        <p:spPr>
          <a:xfrm rot="-5400000">
            <a:off x="245525" y="2266600"/>
            <a:ext cx="1055100" cy="442200"/>
          </a:xfrm>
          <a:prstGeom prst="roundRect">
            <a:avLst>
              <a:gd fmla="val 16667" name="adj"/>
            </a:avLst>
          </a:prstGeom>
          <a:solidFill>
            <a:srgbClr val="FDF5D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F4264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DAY 01</a:t>
            </a:r>
            <a:endParaRPr sz="18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1157038" y="1960150"/>
            <a:ext cx="1680300" cy="1055100"/>
          </a:xfrm>
          <a:prstGeom prst="roundRect">
            <a:avLst>
              <a:gd fmla="val 13124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1320150" y="1853975"/>
            <a:ext cx="1341000" cy="240000"/>
          </a:xfrm>
          <a:prstGeom prst="roundRect">
            <a:avLst>
              <a:gd fmla="val 19094" name="adj"/>
            </a:avLst>
          </a:prstGeom>
          <a:solidFill>
            <a:srgbClr val="FC647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TIME</a:t>
            </a:r>
            <a:endParaRPr sz="1600">
              <a:solidFill>
                <a:schemeClr val="lt1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3000242" y="1960150"/>
            <a:ext cx="4007700" cy="1055100"/>
          </a:xfrm>
          <a:prstGeom prst="roundRect">
            <a:avLst>
              <a:gd fmla="val 13124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67" name="Google Shape;67;p13"/>
          <p:cNvSpPr/>
          <p:nvPr/>
        </p:nvSpPr>
        <p:spPr>
          <a:xfrm>
            <a:off x="4333592" y="1853975"/>
            <a:ext cx="1341000" cy="240000"/>
          </a:xfrm>
          <a:prstGeom prst="roundRect">
            <a:avLst>
              <a:gd fmla="val 19094" name="adj"/>
            </a:avLst>
          </a:prstGeom>
          <a:solidFill>
            <a:srgbClr val="FC647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ACTIVITY</a:t>
            </a:r>
            <a:endParaRPr sz="1600">
              <a:solidFill>
                <a:schemeClr val="lt1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68" name="Google Shape;68;p13"/>
          <p:cNvSpPr/>
          <p:nvPr/>
        </p:nvSpPr>
        <p:spPr>
          <a:xfrm rot="-5400000">
            <a:off x="245525" y="3486800"/>
            <a:ext cx="1055100" cy="442200"/>
          </a:xfrm>
          <a:prstGeom prst="roundRect">
            <a:avLst>
              <a:gd fmla="val 16667" name="adj"/>
            </a:avLst>
          </a:prstGeom>
          <a:solidFill>
            <a:srgbClr val="FDF5D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F4264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DAY 02</a:t>
            </a:r>
            <a:endParaRPr sz="18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1157038" y="3180350"/>
            <a:ext cx="1680300" cy="1055100"/>
          </a:xfrm>
          <a:prstGeom prst="roundRect">
            <a:avLst>
              <a:gd fmla="val 13124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70" name="Google Shape;70;p13"/>
          <p:cNvSpPr/>
          <p:nvPr/>
        </p:nvSpPr>
        <p:spPr>
          <a:xfrm>
            <a:off x="1320150" y="3074175"/>
            <a:ext cx="1341000" cy="240000"/>
          </a:xfrm>
          <a:prstGeom prst="roundRect">
            <a:avLst>
              <a:gd fmla="val 19094" name="adj"/>
            </a:avLst>
          </a:prstGeom>
          <a:solidFill>
            <a:srgbClr val="FC647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TIME</a:t>
            </a:r>
            <a:endParaRPr sz="1600">
              <a:solidFill>
                <a:schemeClr val="lt1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71" name="Google Shape;71;p13"/>
          <p:cNvSpPr/>
          <p:nvPr/>
        </p:nvSpPr>
        <p:spPr>
          <a:xfrm>
            <a:off x="3000242" y="3180350"/>
            <a:ext cx="4007700" cy="1055100"/>
          </a:xfrm>
          <a:prstGeom prst="roundRect">
            <a:avLst>
              <a:gd fmla="val 13124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72" name="Google Shape;72;p13"/>
          <p:cNvSpPr/>
          <p:nvPr/>
        </p:nvSpPr>
        <p:spPr>
          <a:xfrm>
            <a:off x="4333592" y="3074175"/>
            <a:ext cx="1341000" cy="240000"/>
          </a:xfrm>
          <a:prstGeom prst="roundRect">
            <a:avLst>
              <a:gd fmla="val 19094" name="adj"/>
            </a:avLst>
          </a:prstGeom>
          <a:solidFill>
            <a:srgbClr val="FC647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ACTIVITY</a:t>
            </a:r>
            <a:endParaRPr sz="1600">
              <a:solidFill>
                <a:schemeClr val="lt1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73" name="Google Shape;73;p13"/>
          <p:cNvSpPr/>
          <p:nvPr/>
        </p:nvSpPr>
        <p:spPr>
          <a:xfrm rot="-5400000">
            <a:off x="245525" y="4707000"/>
            <a:ext cx="1055100" cy="442200"/>
          </a:xfrm>
          <a:prstGeom prst="roundRect">
            <a:avLst>
              <a:gd fmla="val 16667" name="adj"/>
            </a:avLst>
          </a:prstGeom>
          <a:solidFill>
            <a:srgbClr val="FDF5D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F4264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DAY 03</a:t>
            </a:r>
            <a:endParaRPr sz="18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74" name="Google Shape;74;p13"/>
          <p:cNvSpPr/>
          <p:nvPr/>
        </p:nvSpPr>
        <p:spPr>
          <a:xfrm>
            <a:off x="1157038" y="4400550"/>
            <a:ext cx="1680300" cy="1055100"/>
          </a:xfrm>
          <a:prstGeom prst="roundRect">
            <a:avLst>
              <a:gd fmla="val 13124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75" name="Google Shape;75;p13"/>
          <p:cNvSpPr/>
          <p:nvPr/>
        </p:nvSpPr>
        <p:spPr>
          <a:xfrm>
            <a:off x="1320150" y="4294375"/>
            <a:ext cx="1341000" cy="240000"/>
          </a:xfrm>
          <a:prstGeom prst="roundRect">
            <a:avLst>
              <a:gd fmla="val 19094" name="adj"/>
            </a:avLst>
          </a:prstGeom>
          <a:solidFill>
            <a:srgbClr val="FC647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TIME</a:t>
            </a:r>
            <a:endParaRPr sz="1600">
              <a:solidFill>
                <a:schemeClr val="lt1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76" name="Google Shape;76;p13"/>
          <p:cNvSpPr/>
          <p:nvPr/>
        </p:nvSpPr>
        <p:spPr>
          <a:xfrm>
            <a:off x="3000242" y="4400550"/>
            <a:ext cx="4007700" cy="1055100"/>
          </a:xfrm>
          <a:prstGeom prst="roundRect">
            <a:avLst>
              <a:gd fmla="val 13124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77" name="Google Shape;77;p13"/>
          <p:cNvSpPr/>
          <p:nvPr/>
        </p:nvSpPr>
        <p:spPr>
          <a:xfrm>
            <a:off x="4333592" y="4294375"/>
            <a:ext cx="1341000" cy="240000"/>
          </a:xfrm>
          <a:prstGeom prst="roundRect">
            <a:avLst>
              <a:gd fmla="val 19094" name="adj"/>
            </a:avLst>
          </a:prstGeom>
          <a:solidFill>
            <a:srgbClr val="FC647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ACTIVITY</a:t>
            </a:r>
            <a:endParaRPr sz="1600">
              <a:solidFill>
                <a:schemeClr val="lt1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78" name="Google Shape;78;p13"/>
          <p:cNvSpPr/>
          <p:nvPr/>
        </p:nvSpPr>
        <p:spPr>
          <a:xfrm rot="-5400000">
            <a:off x="245525" y="5927200"/>
            <a:ext cx="1055100" cy="442200"/>
          </a:xfrm>
          <a:prstGeom prst="roundRect">
            <a:avLst>
              <a:gd fmla="val 16667" name="adj"/>
            </a:avLst>
          </a:prstGeom>
          <a:solidFill>
            <a:srgbClr val="FDF5D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F4264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DAY 04</a:t>
            </a:r>
            <a:endParaRPr sz="18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79" name="Google Shape;79;p13"/>
          <p:cNvSpPr/>
          <p:nvPr/>
        </p:nvSpPr>
        <p:spPr>
          <a:xfrm>
            <a:off x="1157038" y="5620750"/>
            <a:ext cx="1680300" cy="1055100"/>
          </a:xfrm>
          <a:prstGeom prst="roundRect">
            <a:avLst>
              <a:gd fmla="val 13124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80" name="Google Shape;80;p13"/>
          <p:cNvSpPr/>
          <p:nvPr/>
        </p:nvSpPr>
        <p:spPr>
          <a:xfrm>
            <a:off x="1320150" y="5514575"/>
            <a:ext cx="1341000" cy="240000"/>
          </a:xfrm>
          <a:prstGeom prst="roundRect">
            <a:avLst>
              <a:gd fmla="val 19094" name="adj"/>
            </a:avLst>
          </a:prstGeom>
          <a:solidFill>
            <a:srgbClr val="FC647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TIME</a:t>
            </a:r>
            <a:endParaRPr sz="1600">
              <a:solidFill>
                <a:schemeClr val="lt1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81" name="Google Shape;81;p13"/>
          <p:cNvSpPr/>
          <p:nvPr/>
        </p:nvSpPr>
        <p:spPr>
          <a:xfrm>
            <a:off x="3000242" y="5620750"/>
            <a:ext cx="4007700" cy="1055100"/>
          </a:xfrm>
          <a:prstGeom prst="roundRect">
            <a:avLst>
              <a:gd fmla="val 13124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82" name="Google Shape;82;p13"/>
          <p:cNvSpPr/>
          <p:nvPr/>
        </p:nvSpPr>
        <p:spPr>
          <a:xfrm>
            <a:off x="4333592" y="5514575"/>
            <a:ext cx="1341000" cy="240000"/>
          </a:xfrm>
          <a:prstGeom prst="roundRect">
            <a:avLst>
              <a:gd fmla="val 19094" name="adj"/>
            </a:avLst>
          </a:prstGeom>
          <a:solidFill>
            <a:srgbClr val="FC647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ACTIVITY</a:t>
            </a:r>
            <a:endParaRPr sz="1600">
              <a:solidFill>
                <a:schemeClr val="lt1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83" name="Google Shape;83;p13"/>
          <p:cNvSpPr/>
          <p:nvPr/>
        </p:nvSpPr>
        <p:spPr>
          <a:xfrm rot="-5400000">
            <a:off x="245525" y="7147400"/>
            <a:ext cx="1055100" cy="442200"/>
          </a:xfrm>
          <a:prstGeom prst="roundRect">
            <a:avLst>
              <a:gd fmla="val 16667" name="adj"/>
            </a:avLst>
          </a:prstGeom>
          <a:solidFill>
            <a:srgbClr val="FDF5D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F4264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DAY 05</a:t>
            </a:r>
            <a:endParaRPr sz="18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84" name="Google Shape;84;p13"/>
          <p:cNvSpPr/>
          <p:nvPr/>
        </p:nvSpPr>
        <p:spPr>
          <a:xfrm>
            <a:off x="1157038" y="6840950"/>
            <a:ext cx="1680300" cy="1055100"/>
          </a:xfrm>
          <a:prstGeom prst="roundRect">
            <a:avLst>
              <a:gd fmla="val 13124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85" name="Google Shape;85;p13"/>
          <p:cNvSpPr/>
          <p:nvPr/>
        </p:nvSpPr>
        <p:spPr>
          <a:xfrm>
            <a:off x="1320150" y="6734775"/>
            <a:ext cx="1341000" cy="240000"/>
          </a:xfrm>
          <a:prstGeom prst="roundRect">
            <a:avLst>
              <a:gd fmla="val 19094" name="adj"/>
            </a:avLst>
          </a:prstGeom>
          <a:solidFill>
            <a:srgbClr val="FC647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TIME</a:t>
            </a:r>
            <a:endParaRPr sz="1600">
              <a:solidFill>
                <a:schemeClr val="lt1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86" name="Google Shape;86;p13"/>
          <p:cNvSpPr/>
          <p:nvPr/>
        </p:nvSpPr>
        <p:spPr>
          <a:xfrm>
            <a:off x="3000242" y="6840950"/>
            <a:ext cx="4007700" cy="1055100"/>
          </a:xfrm>
          <a:prstGeom prst="roundRect">
            <a:avLst>
              <a:gd fmla="val 13124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87" name="Google Shape;87;p13"/>
          <p:cNvSpPr/>
          <p:nvPr/>
        </p:nvSpPr>
        <p:spPr>
          <a:xfrm>
            <a:off x="4333592" y="6734775"/>
            <a:ext cx="1341000" cy="240000"/>
          </a:xfrm>
          <a:prstGeom prst="roundRect">
            <a:avLst>
              <a:gd fmla="val 19094" name="adj"/>
            </a:avLst>
          </a:prstGeom>
          <a:solidFill>
            <a:srgbClr val="FC647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ACTIVITY</a:t>
            </a:r>
            <a:endParaRPr sz="1600">
              <a:solidFill>
                <a:schemeClr val="lt1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88" name="Google Shape;88;p13"/>
          <p:cNvSpPr/>
          <p:nvPr/>
        </p:nvSpPr>
        <p:spPr>
          <a:xfrm rot="-5400000">
            <a:off x="245525" y="8367600"/>
            <a:ext cx="1055100" cy="442200"/>
          </a:xfrm>
          <a:prstGeom prst="roundRect">
            <a:avLst>
              <a:gd fmla="val 16667" name="adj"/>
            </a:avLst>
          </a:prstGeom>
          <a:solidFill>
            <a:srgbClr val="FDF5D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F4264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DAY 06</a:t>
            </a:r>
            <a:endParaRPr sz="18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89" name="Google Shape;89;p13"/>
          <p:cNvSpPr/>
          <p:nvPr/>
        </p:nvSpPr>
        <p:spPr>
          <a:xfrm>
            <a:off x="1157038" y="8061150"/>
            <a:ext cx="1680300" cy="1055100"/>
          </a:xfrm>
          <a:prstGeom prst="roundRect">
            <a:avLst>
              <a:gd fmla="val 13124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90" name="Google Shape;90;p13"/>
          <p:cNvSpPr/>
          <p:nvPr/>
        </p:nvSpPr>
        <p:spPr>
          <a:xfrm>
            <a:off x="1320150" y="7954975"/>
            <a:ext cx="1341000" cy="240000"/>
          </a:xfrm>
          <a:prstGeom prst="roundRect">
            <a:avLst>
              <a:gd fmla="val 19094" name="adj"/>
            </a:avLst>
          </a:prstGeom>
          <a:solidFill>
            <a:srgbClr val="FC647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TIME</a:t>
            </a:r>
            <a:endParaRPr sz="1600">
              <a:solidFill>
                <a:schemeClr val="lt1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91" name="Google Shape;91;p13"/>
          <p:cNvSpPr/>
          <p:nvPr/>
        </p:nvSpPr>
        <p:spPr>
          <a:xfrm>
            <a:off x="3000242" y="8061150"/>
            <a:ext cx="4007700" cy="1055100"/>
          </a:xfrm>
          <a:prstGeom prst="roundRect">
            <a:avLst>
              <a:gd fmla="val 13124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92" name="Google Shape;92;p13"/>
          <p:cNvSpPr/>
          <p:nvPr/>
        </p:nvSpPr>
        <p:spPr>
          <a:xfrm>
            <a:off x="4333592" y="7954975"/>
            <a:ext cx="1341000" cy="240000"/>
          </a:xfrm>
          <a:prstGeom prst="roundRect">
            <a:avLst>
              <a:gd fmla="val 19094" name="adj"/>
            </a:avLst>
          </a:prstGeom>
          <a:solidFill>
            <a:srgbClr val="FC647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ACTIVITY</a:t>
            </a:r>
            <a:endParaRPr sz="1600">
              <a:solidFill>
                <a:schemeClr val="lt1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93" name="Google Shape;93;p13"/>
          <p:cNvSpPr/>
          <p:nvPr/>
        </p:nvSpPr>
        <p:spPr>
          <a:xfrm rot="-5400000">
            <a:off x="245525" y="9587800"/>
            <a:ext cx="1055100" cy="442200"/>
          </a:xfrm>
          <a:prstGeom prst="roundRect">
            <a:avLst>
              <a:gd fmla="val 16667" name="adj"/>
            </a:avLst>
          </a:prstGeom>
          <a:solidFill>
            <a:srgbClr val="FDF5D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F4264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DAY 07</a:t>
            </a:r>
            <a:endParaRPr sz="18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94" name="Google Shape;94;p13"/>
          <p:cNvSpPr/>
          <p:nvPr/>
        </p:nvSpPr>
        <p:spPr>
          <a:xfrm>
            <a:off x="1157038" y="9281350"/>
            <a:ext cx="1680300" cy="1055100"/>
          </a:xfrm>
          <a:prstGeom prst="roundRect">
            <a:avLst>
              <a:gd fmla="val 13124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95" name="Google Shape;95;p13"/>
          <p:cNvSpPr/>
          <p:nvPr/>
        </p:nvSpPr>
        <p:spPr>
          <a:xfrm>
            <a:off x="1320150" y="9175175"/>
            <a:ext cx="1341000" cy="240000"/>
          </a:xfrm>
          <a:prstGeom prst="roundRect">
            <a:avLst>
              <a:gd fmla="val 19094" name="adj"/>
            </a:avLst>
          </a:prstGeom>
          <a:solidFill>
            <a:srgbClr val="FC647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TIME</a:t>
            </a:r>
            <a:endParaRPr sz="1600">
              <a:solidFill>
                <a:schemeClr val="lt1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3000242" y="9281350"/>
            <a:ext cx="4007700" cy="1055100"/>
          </a:xfrm>
          <a:prstGeom prst="roundRect">
            <a:avLst>
              <a:gd fmla="val 13124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F426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4333592" y="9175175"/>
            <a:ext cx="1341000" cy="240000"/>
          </a:xfrm>
          <a:prstGeom prst="roundRect">
            <a:avLst>
              <a:gd fmla="val 19094" name="adj"/>
            </a:avLst>
          </a:prstGeom>
          <a:solidFill>
            <a:srgbClr val="FC647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ACTIVITY</a:t>
            </a:r>
            <a:endParaRPr sz="1600">
              <a:solidFill>
                <a:schemeClr val="lt1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pic>
        <p:nvPicPr>
          <p:cNvPr id="98" name="Google Shape;98;p13" title="Ресурс 1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867975" y="784400"/>
            <a:ext cx="1597800" cy="8583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9" name="Google Shape;99;p13"/>
          <p:cNvGrpSpPr/>
          <p:nvPr/>
        </p:nvGrpSpPr>
        <p:grpSpPr>
          <a:xfrm>
            <a:off x="1276467" y="2240482"/>
            <a:ext cx="1436100" cy="618936"/>
            <a:chOff x="1276467" y="2240482"/>
            <a:chExt cx="1436100" cy="618936"/>
          </a:xfrm>
        </p:grpSpPr>
        <p:cxnSp>
          <p:nvCxnSpPr>
            <p:cNvPr id="100" name="Google Shape;100;p13"/>
            <p:cNvCxnSpPr/>
            <p:nvPr/>
          </p:nvCxnSpPr>
          <p:spPr>
            <a:xfrm>
              <a:off x="1276467" y="2240482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1" name="Google Shape;101;p13"/>
            <p:cNvCxnSpPr/>
            <p:nvPr/>
          </p:nvCxnSpPr>
          <p:spPr>
            <a:xfrm>
              <a:off x="1276467" y="2395216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2" name="Google Shape;102;p13"/>
            <p:cNvCxnSpPr/>
            <p:nvPr/>
          </p:nvCxnSpPr>
          <p:spPr>
            <a:xfrm>
              <a:off x="1276467" y="2549950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3" name="Google Shape;103;p13"/>
            <p:cNvCxnSpPr/>
            <p:nvPr/>
          </p:nvCxnSpPr>
          <p:spPr>
            <a:xfrm>
              <a:off x="1276467" y="2704684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4" name="Google Shape;104;p13"/>
            <p:cNvCxnSpPr/>
            <p:nvPr/>
          </p:nvCxnSpPr>
          <p:spPr>
            <a:xfrm>
              <a:off x="1276467" y="2859418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05" name="Google Shape;105;p13"/>
          <p:cNvSpPr txBox="1"/>
          <p:nvPr/>
        </p:nvSpPr>
        <p:spPr>
          <a:xfrm>
            <a:off x="1279163" y="2093884"/>
            <a:ext cx="14361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2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06" name="Google Shape;106;p13"/>
          <p:cNvGrpSpPr/>
          <p:nvPr/>
        </p:nvGrpSpPr>
        <p:grpSpPr>
          <a:xfrm>
            <a:off x="3113756" y="2240481"/>
            <a:ext cx="3760859" cy="618936"/>
            <a:chOff x="1276467" y="2240482"/>
            <a:chExt cx="1436100" cy="618936"/>
          </a:xfrm>
        </p:grpSpPr>
        <p:cxnSp>
          <p:nvCxnSpPr>
            <p:cNvPr id="107" name="Google Shape;107;p13"/>
            <p:cNvCxnSpPr/>
            <p:nvPr/>
          </p:nvCxnSpPr>
          <p:spPr>
            <a:xfrm>
              <a:off x="1276467" y="2240482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8" name="Google Shape;108;p13"/>
            <p:cNvCxnSpPr/>
            <p:nvPr/>
          </p:nvCxnSpPr>
          <p:spPr>
            <a:xfrm>
              <a:off x="1276467" y="2395216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9" name="Google Shape;109;p13"/>
            <p:cNvCxnSpPr/>
            <p:nvPr/>
          </p:nvCxnSpPr>
          <p:spPr>
            <a:xfrm>
              <a:off x="1276467" y="2549950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0" name="Google Shape;110;p13"/>
            <p:cNvCxnSpPr/>
            <p:nvPr/>
          </p:nvCxnSpPr>
          <p:spPr>
            <a:xfrm>
              <a:off x="1276467" y="2704684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1" name="Google Shape;111;p13"/>
            <p:cNvCxnSpPr/>
            <p:nvPr/>
          </p:nvCxnSpPr>
          <p:spPr>
            <a:xfrm>
              <a:off x="1276467" y="2859418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12" name="Google Shape;112;p13"/>
          <p:cNvSpPr txBox="1"/>
          <p:nvPr/>
        </p:nvSpPr>
        <p:spPr>
          <a:xfrm>
            <a:off x="3120822" y="2093889"/>
            <a:ext cx="37608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2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13" name="Google Shape;113;p13"/>
          <p:cNvGrpSpPr/>
          <p:nvPr/>
        </p:nvGrpSpPr>
        <p:grpSpPr>
          <a:xfrm>
            <a:off x="1276467" y="3468907"/>
            <a:ext cx="1436100" cy="618936"/>
            <a:chOff x="1276467" y="2240482"/>
            <a:chExt cx="1436100" cy="618936"/>
          </a:xfrm>
        </p:grpSpPr>
        <p:cxnSp>
          <p:nvCxnSpPr>
            <p:cNvPr id="114" name="Google Shape;114;p13"/>
            <p:cNvCxnSpPr/>
            <p:nvPr/>
          </p:nvCxnSpPr>
          <p:spPr>
            <a:xfrm>
              <a:off x="1276467" y="2240482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5" name="Google Shape;115;p13"/>
            <p:cNvCxnSpPr/>
            <p:nvPr/>
          </p:nvCxnSpPr>
          <p:spPr>
            <a:xfrm>
              <a:off x="1276467" y="2395216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6" name="Google Shape;116;p13"/>
            <p:cNvCxnSpPr/>
            <p:nvPr/>
          </p:nvCxnSpPr>
          <p:spPr>
            <a:xfrm>
              <a:off x="1276467" y="2549950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7" name="Google Shape;117;p13"/>
            <p:cNvCxnSpPr/>
            <p:nvPr/>
          </p:nvCxnSpPr>
          <p:spPr>
            <a:xfrm>
              <a:off x="1276467" y="2704684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8" name="Google Shape;118;p13"/>
            <p:cNvCxnSpPr/>
            <p:nvPr/>
          </p:nvCxnSpPr>
          <p:spPr>
            <a:xfrm>
              <a:off x="1276467" y="2859418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19" name="Google Shape;119;p13"/>
          <p:cNvSpPr txBox="1"/>
          <p:nvPr/>
        </p:nvSpPr>
        <p:spPr>
          <a:xfrm>
            <a:off x="1279163" y="3322309"/>
            <a:ext cx="14361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2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20" name="Google Shape;120;p13"/>
          <p:cNvGrpSpPr/>
          <p:nvPr/>
        </p:nvGrpSpPr>
        <p:grpSpPr>
          <a:xfrm>
            <a:off x="3113756" y="3468906"/>
            <a:ext cx="3760859" cy="618936"/>
            <a:chOff x="1276467" y="2240482"/>
            <a:chExt cx="1436100" cy="618936"/>
          </a:xfrm>
        </p:grpSpPr>
        <p:cxnSp>
          <p:nvCxnSpPr>
            <p:cNvPr id="121" name="Google Shape;121;p13"/>
            <p:cNvCxnSpPr/>
            <p:nvPr/>
          </p:nvCxnSpPr>
          <p:spPr>
            <a:xfrm>
              <a:off x="1276467" y="2240482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2" name="Google Shape;122;p13"/>
            <p:cNvCxnSpPr/>
            <p:nvPr/>
          </p:nvCxnSpPr>
          <p:spPr>
            <a:xfrm>
              <a:off x="1276467" y="2395216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3" name="Google Shape;123;p13"/>
            <p:cNvCxnSpPr/>
            <p:nvPr/>
          </p:nvCxnSpPr>
          <p:spPr>
            <a:xfrm>
              <a:off x="1276467" y="2549950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4" name="Google Shape;124;p13"/>
            <p:cNvCxnSpPr/>
            <p:nvPr/>
          </p:nvCxnSpPr>
          <p:spPr>
            <a:xfrm>
              <a:off x="1276467" y="2704684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5" name="Google Shape;125;p13"/>
            <p:cNvCxnSpPr/>
            <p:nvPr/>
          </p:nvCxnSpPr>
          <p:spPr>
            <a:xfrm>
              <a:off x="1276467" y="2859418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26" name="Google Shape;126;p13"/>
          <p:cNvSpPr txBox="1"/>
          <p:nvPr/>
        </p:nvSpPr>
        <p:spPr>
          <a:xfrm>
            <a:off x="3120822" y="3322314"/>
            <a:ext cx="37608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2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27" name="Google Shape;127;p13"/>
          <p:cNvGrpSpPr/>
          <p:nvPr/>
        </p:nvGrpSpPr>
        <p:grpSpPr>
          <a:xfrm>
            <a:off x="1276467" y="4689107"/>
            <a:ext cx="1436100" cy="618936"/>
            <a:chOff x="1276467" y="2240482"/>
            <a:chExt cx="1436100" cy="618936"/>
          </a:xfrm>
        </p:grpSpPr>
        <p:cxnSp>
          <p:nvCxnSpPr>
            <p:cNvPr id="128" name="Google Shape;128;p13"/>
            <p:cNvCxnSpPr/>
            <p:nvPr/>
          </p:nvCxnSpPr>
          <p:spPr>
            <a:xfrm>
              <a:off x="1276467" y="2240482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9" name="Google Shape;129;p13"/>
            <p:cNvCxnSpPr/>
            <p:nvPr/>
          </p:nvCxnSpPr>
          <p:spPr>
            <a:xfrm>
              <a:off x="1276467" y="2395216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0" name="Google Shape;130;p13"/>
            <p:cNvCxnSpPr/>
            <p:nvPr/>
          </p:nvCxnSpPr>
          <p:spPr>
            <a:xfrm>
              <a:off x="1276467" y="2549950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1" name="Google Shape;131;p13"/>
            <p:cNvCxnSpPr/>
            <p:nvPr/>
          </p:nvCxnSpPr>
          <p:spPr>
            <a:xfrm>
              <a:off x="1276467" y="2704684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2" name="Google Shape;132;p13"/>
            <p:cNvCxnSpPr/>
            <p:nvPr/>
          </p:nvCxnSpPr>
          <p:spPr>
            <a:xfrm>
              <a:off x="1276467" y="2859418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33" name="Google Shape;133;p13"/>
          <p:cNvSpPr txBox="1"/>
          <p:nvPr/>
        </p:nvSpPr>
        <p:spPr>
          <a:xfrm>
            <a:off x="1279163" y="4542509"/>
            <a:ext cx="14361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2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34" name="Google Shape;134;p13"/>
          <p:cNvGrpSpPr/>
          <p:nvPr/>
        </p:nvGrpSpPr>
        <p:grpSpPr>
          <a:xfrm>
            <a:off x="3113756" y="4689106"/>
            <a:ext cx="3760859" cy="618936"/>
            <a:chOff x="1276467" y="2240482"/>
            <a:chExt cx="1436100" cy="618936"/>
          </a:xfrm>
        </p:grpSpPr>
        <p:cxnSp>
          <p:nvCxnSpPr>
            <p:cNvPr id="135" name="Google Shape;135;p13"/>
            <p:cNvCxnSpPr/>
            <p:nvPr/>
          </p:nvCxnSpPr>
          <p:spPr>
            <a:xfrm>
              <a:off x="1276467" y="2240482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6" name="Google Shape;136;p13"/>
            <p:cNvCxnSpPr/>
            <p:nvPr/>
          </p:nvCxnSpPr>
          <p:spPr>
            <a:xfrm>
              <a:off x="1276467" y="2395216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7" name="Google Shape;137;p13"/>
            <p:cNvCxnSpPr/>
            <p:nvPr/>
          </p:nvCxnSpPr>
          <p:spPr>
            <a:xfrm>
              <a:off x="1276467" y="2549950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8" name="Google Shape;138;p13"/>
            <p:cNvCxnSpPr/>
            <p:nvPr/>
          </p:nvCxnSpPr>
          <p:spPr>
            <a:xfrm>
              <a:off x="1276467" y="2704684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9" name="Google Shape;139;p13"/>
            <p:cNvCxnSpPr/>
            <p:nvPr/>
          </p:nvCxnSpPr>
          <p:spPr>
            <a:xfrm>
              <a:off x="1276467" y="2859418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40" name="Google Shape;140;p13"/>
          <p:cNvSpPr txBox="1"/>
          <p:nvPr/>
        </p:nvSpPr>
        <p:spPr>
          <a:xfrm>
            <a:off x="3120822" y="4542514"/>
            <a:ext cx="37608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2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41" name="Google Shape;141;p13"/>
          <p:cNvGrpSpPr/>
          <p:nvPr/>
        </p:nvGrpSpPr>
        <p:grpSpPr>
          <a:xfrm>
            <a:off x="1276467" y="5909307"/>
            <a:ext cx="1436100" cy="618936"/>
            <a:chOff x="1276467" y="2240482"/>
            <a:chExt cx="1436100" cy="618936"/>
          </a:xfrm>
        </p:grpSpPr>
        <p:cxnSp>
          <p:nvCxnSpPr>
            <p:cNvPr id="142" name="Google Shape;142;p13"/>
            <p:cNvCxnSpPr/>
            <p:nvPr/>
          </p:nvCxnSpPr>
          <p:spPr>
            <a:xfrm>
              <a:off x="1276467" y="2240482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3" name="Google Shape;143;p13"/>
            <p:cNvCxnSpPr/>
            <p:nvPr/>
          </p:nvCxnSpPr>
          <p:spPr>
            <a:xfrm>
              <a:off x="1276467" y="2395216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4" name="Google Shape;144;p13"/>
            <p:cNvCxnSpPr/>
            <p:nvPr/>
          </p:nvCxnSpPr>
          <p:spPr>
            <a:xfrm>
              <a:off x="1276467" y="2549950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5" name="Google Shape;145;p13"/>
            <p:cNvCxnSpPr/>
            <p:nvPr/>
          </p:nvCxnSpPr>
          <p:spPr>
            <a:xfrm>
              <a:off x="1276467" y="2704684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6" name="Google Shape;146;p13"/>
            <p:cNvCxnSpPr/>
            <p:nvPr/>
          </p:nvCxnSpPr>
          <p:spPr>
            <a:xfrm>
              <a:off x="1276467" y="2859418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47" name="Google Shape;147;p13"/>
          <p:cNvSpPr txBox="1"/>
          <p:nvPr/>
        </p:nvSpPr>
        <p:spPr>
          <a:xfrm>
            <a:off x="1279163" y="5762709"/>
            <a:ext cx="14361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2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48" name="Google Shape;148;p13"/>
          <p:cNvGrpSpPr/>
          <p:nvPr/>
        </p:nvGrpSpPr>
        <p:grpSpPr>
          <a:xfrm>
            <a:off x="3113756" y="5909306"/>
            <a:ext cx="3760859" cy="618936"/>
            <a:chOff x="1276467" y="2240482"/>
            <a:chExt cx="1436100" cy="618936"/>
          </a:xfrm>
        </p:grpSpPr>
        <p:cxnSp>
          <p:nvCxnSpPr>
            <p:cNvPr id="149" name="Google Shape;149;p13"/>
            <p:cNvCxnSpPr/>
            <p:nvPr/>
          </p:nvCxnSpPr>
          <p:spPr>
            <a:xfrm>
              <a:off x="1276467" y="2240482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50" name="Google Shape;150;p13"/>
            <p:cNvCxnSpPr/>
            <p:nvPr/>
          </p:nvCxnSpPr>
          <p:spPr>
            <a:xfrm>
              <a:off x="1276467" y="2395216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51" name="Google Shape;151;p13"/>
            <p:cNvCxnSpPr/>
            <p:nvPr/>
          </p:nvCxnSpPr>
          <p:spPr>
            <a:xfrm>
              <a:off x="1276467" y="2549950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52" name="Google Shape;152;p13"/>
            <p:cNvCxnSpPr/>
            <p:nvPr/>
          </p:nvCxnSpPr>
          <p:spPr>
            <a:xfrm>
              <a:off x="1276467" y="2704684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53" name="Google Shape;153;p13"/>
            <p:cNvCxnSpPr/>
            <p:nvPr/>
          </p:nvCxnSpPr>
          <p:spPr>
            <a:xfrm>
              <a:off x="1276467" y="2859418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54" name="Google Shape;154;p13"/>
          <p:cNvSpPr txBox="1"/>
          <p:nvPr/>
        </p:nvSpPr>
        <p:spPr>
          <a:xfrm>
            <a:off x="3120822" y="5762714"/>
            <a:ext cx="37608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2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55" name="Google Shape;155;p13"/>
          <p:cNvGrpSpPr/>
          <p:nvPr/>
        </p:nvGrpSpPr>
        <p:grpSpPr>
          <a:xfrm>
            <a:off x="1276467" y="7129507"/>
            <a:ext cx="1436100" cy="618936"/>
            <a:chOff x="1276467" y="2240482"/>
            <a:chExt cx="1436100" cy="618936"/>
          </a:xfrm>
        </p:grpSpPr>
        <p:cxnSp>
          <p:nvCxnSpPr>
            <p:cNvPr id="156" name="Google Shape;156;p13"/>
            <p:cNvCxnSpPr/>
            <p:nvPr/>
          </p:nvCxnSpPr>
          <p:spPr>
            <a:xfrm>
              <a:off x="1276467" y="2240482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57" name="Google Shape;157;p13"/>
            <p:cNvCxnSpPr/>
            <p:nvPr/>
          </p:nvCxnSpPr>
          <p:spPr>
            <a:xfrm>
              <a:off x="1276467" y="2395216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58" name="Google Shape;158;p13"/>
            <p:cNvCxnSpPr/>
            <p:nvPr/>
          </p:nvCxnSpPr>
          <p:spPr>
            <a:xfrm>
              <a:off x="1276467" y="2549950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59" name="Google Shape;159;p13"/>
            <p:cNvCxnSpPr/>
            <p:nvPr/>
          </p:nvCxnSpPr>
          <p:spPr>
            <a:xfrm>
              <a:off x="1276467" y="2704684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0" name="Google Shape;160;p13"/>
            <p:cNvCxnSpPr/>
            <p:nvPr/>
          </p:nvCxnSpPr>
          <p:spPr>
            <a:xfrm>
              <a:off x="1276467" y="2859418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61" name="Google Shape;161;p13"/>
          <p:cNvSpPr txBox="1"/>
          <p:nvPr/>
        </p:nvSpPr>
        <p:spPr>
          <a:xfrm>
            <a:off x="1279163" y="6982909"/>
            <a:ext cx="14361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2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62" name="Google Shape;162;p13"/>
          <p:cNvGrpSpPr/>
          <p:nvPr/>
        </p:nvGrpSpPr>
        <p:grpSpPr>
          <a:xfrm>
            <a:off x="3113756" y="7129506"/>
            <a:ext cx="3760859" cy="618936"/>
            <a:chOff x="1276467" y="2240482"/>
            <a:chExt cx="1436100" cy="618936"/>
          </a:xfrm>
        </p:grpSpPr>
        <p:cxnSp>
          <p:nvCxnSpPr>
            <p:cNvPr id="163" name="Google Shape;163;p13"/>
            <p:cNvCxnSpPr/>
            <p:nvPr/>
          </p:nvCxnSpPr>
          <p:spPr>
            <a:xfrm>
              <a:off x="1276467" y="2240482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4" name="Google Shape;164;p13"/>
            <p:cNvCxnSpPr/>
            <p:nvPr/>
          </p:nvCxnSpPr>
          <p:spPr>
            <a:xfrm>
              <a:off x="1276467" y="2395216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5" name="Google Shape;165;p13"/>
            <p:cNvCxnSpPr/>
            <p:nvPr/>
          </p:nvCxnSpPr>
          <p:spPr>
            <a:xfrm>
              <a:off x="1276467" y="2549950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6" name="Google Shape;166;p13"/>
            <p:cNvCxnSpPr/>
            <p:nvPr/>
          </p:nvCxnSpPr>
          <p:spPr>
            <a:xfrm>
              <a:off x="1276467" y="2704684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7" name="Google Shape;167;p13"/>
            <p:cNvCxnSpPr/>
            <p:nvPr/>
          </p:nvCxnSpPr>
          <p:spPr>
            <a:xfrm>
              <a:off x="1276467" y="2859418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68" name="Google Shape;168;p13"/>
          <p:cNvSpPr txBox="1"/>
          <p:nvPr/>
        </p:nvSpPr>
        <p:spPr>
          <a:xfrm>
            <a:off x="3120822" y="6982914"/>
            <a:ext cx="37608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2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69" name="Google Shape;169;p13"/>
          <p:cNvGrpSpPr/>
          <p:nvPr/>
        </p:nvGrpSpPr>
        <p:grpSpPr>
          <a:xfrm>
            <a:off x="1276467" y="8349707"/>
            <a:ext cx="1436100" cy="618936"/>
            <a:chOff x="1276467" y="2240482"/>
            <a:chExt cx="1436100" cy="618936"/>
          </a:xfrm>
        </p:grpSpPr>
        <p:cxnSp>
          <p:nvCxnSpPr>
            <p:cNvPr id="170" name="Google Shape;170;p13"/>
            <p:cNvCxnSpPr/>
            <p:nvPr/>
          </p:nvCxnSpPr>
          <p:spPr>
            <a:xfrm>
              <a:off x="1276467" y="2240482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71" name="Google Shape;171;p13"/>
            <p:cNvCxnSpPr/>
            <p:nvPr/>
          </p:nvCxnSpPr>
          <p:spPr>
            <a:xfrm>
              <a:off x="1276467" y="2395216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72" name="Google Shape;172;p13"/>
            <p:cNvCxnSpPr/>
            <p:nvPr/>
          </p:nvCxnSpPr>
          <p:spPr>
            <a:xfrm>
              <a:off x="1276467" y="2549950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73" name="Google Shape;173;p13"/>
            <p:cNvCxnSpPr/>
            <p:nvPr/>
          </p:nvCxnSpPr>
          <p:spPr>
            <a:xfrm>
              <a:off x="1276467" y="2704684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74" name="Google Shape;174;p13"/>
            <p:cNvCxnSpPr/>
            <p:nvPr/>
          </p:nvCxnSpPr>
          <p:spPr>
            <a:xfrm>
              <a:off x="1276467" y="2859418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75" name="Google Shape;175;p13"/>
          <p:cNvSpPr txBox="1"/>
          <p:nvPr/>
        </p:nvSpPr>
        <p:spPr>
          <a:xfrm>
            <a:off x="1279163" y="8203109"/>
            <a:ext cx="14361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2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76" name="Google Shape;176;p13"/>
          <p:cNvGrpSpPr/>
          <p:nvPr/>
        </p:nvGrpSpPr>
        <p:grpSpPr>
          <a:xfrm>
            <a:off x="3113756" y="8349706"/>
            <a:ext cx="3760859" cy="618936"/>
            <a:chOff x="1276467" y="2240482"/>
            <a:chExt cx="1436100" cy="618936"/>
          </a:xfrm>
        </p:grpSpPr>
        <p:cxnSp>
          <p:nvCxnSpPr>
            <p:cNvPr id="177" name="Google Shape;177;p13"/>
            <p:cNvCxnSpPr/>
            <p:nvPr/>
          </p:nvCxnSpPr>
          <p:spPr>
            <a:xfrm>
              <a:off x="1276467" y="2240482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78" name="Google Shape;178;p13"/>
            <p:cNvCxnSpPr/>
            <p:nvPr/>
          </p:nvCxnSpPr>
          <p:spPr>
            <a:xfrm>
              <a:off x="1276467" y="2395216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79" name="Google Shape;179;p13"/>
            <p:cNvCxnSpPr/>
            <p:nvPr/>
          </p:nvCxnSpPr>
          <p:spPr>
            <a:xfrm>
              <a:off x="1276467" y="2549950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0" name="Google Shape;180;p13"/>
            <p:cNvCxnSpPr/>
            <p:nvPr/>
          </p:nvCxnSpPr>
          <p:spPr>
            <a:xfrm>
              <a:off x="1276467" y="2704684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1" name="Google Shape;181;p13"/>
            <p:cNvCxnSpPr/>
            <p:nvPr/>
          </p:nvCxnSpPr>
          <p:spPr>
            <a:xfrm>
              <a:off x="1276467" y="2859418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82" name="Google Shape;182;p13"/>
          <p:cNvSpPr txBox="1"/>
          <p:nvPr/>
        </p:nvSpPr>
        <p:spPr>
          <a:xfrm>
            <a:off x="3120822" y="8203114"/>
            <a:ext cx="37608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2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83" name="Google Shape;183;p13"/>
          <p:cNvGrpSpPr/>
          <p:nvPr/>
        </p:nvGrpSpPr>
        <p:grpSpPr>
          <a:xfrm>
            <a:off x="1276467" y="9569907"/>
            <a:ext cx="1436100" cy="618936"/>
            <a:chOff x="1276467" y="2240482"/>
            <a:chExt cx="1436100" cy="618936"/>
          </a:xfrm>
        </p:grpSpPr>
        <p:cxnSp>
          <p:nvCxnSpPr>
            <p:cNvPr id="184" name="Google Shape;184;p13"/>
            <p:cNvCxnSpPr/>
            <p:nvPr/>
          </p:nvCxnSpPr>
          <p:spPr>
            <a:xfrm>
              <a:off x="1276467" y="2240482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5" name="Google Shape;185;p13"/>
            <p:cNvCxnSpPr/>
            <p:nvPr/>
          </p:nvCxnSpPr>
          <p:spPr>
            <a:xfrm>
              <a:off x="1276467" y="2395216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6" name="Google Shape;186;p13"/>
            <p:cNvCxnSpPr/>
            <p:nvPr/>
          </p:nvCxnSpPr>
          <p:spPr>
            <a:xfrm>
              <a:off x="1276467" y="2549950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7" name="Google Shape;187;p13"/>
            <p:cNvCxnSpPr/>
            <p:nvPr/>
          </p:nvCxnSpPr>
          <p:spPr>
            <a:xfrm>
              <a:off x="1276467" y="2704684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8" name="Google Shape;188;p13"/>
            <p:cNvCxnSpPr/>
            <p:nvPr/>
          </p:nvCxnSpPr>
          <p:spPr>
            <a:xfrm>
              <a:off x="1276467" y="2859418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89" name="Google Shape;189;p13"/>
          <p:cNvSpPr txBox="1"/>
          <p:nvPr/>
        </p:nvSpPr>
        <p:spPr>
          <a:xfrm>
            <a:off x="1279163" y="9423309"/>
            <a:ext cx="14361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2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90" name="Google Shape;190;p13"/>
          <p:cNvGrpSpPr/>
          <p:nvPr/>
        </p:nvGrpSpPr>
        <p:grpSpPr>
          <a:xfrm>
            <a:off x="3113756" y="9569906"/>
            <a:ext cx="3760859" cy="618936"/>
            <a:chOff x="1276467" y="2240482"/>
            <a:chExt cx="1436100" cy="618936"/>
          </a:xfrm>
        </p:grpSpPr>
        <p:cxnSp>
          <p:nvCxnSpPr>
            <p:cNvPr id="191" name="Google Shape;191;p13"/>
            <p:cNvCxnSpPr/>
            <p:nvPr/>
          </p:nvCxnSpPr>
          <p:spPr>
            <a:xfrm>
              <a:off x="1276467" y="2240482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92" name="Google Shape;192;p13"/>
            <p:cNvCxnSpPr/>
            <p:nvPr/>
          </p:nvCxnSpPr>
          <p:spPr>
            <a:xfrm>
              <a:off x="1276467" y="2395216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93" name="Google Shape;193;p13"/>
            <p:cNvCxnSpPr/>
            <p:nvPr/>
          </p:nvCxnSpPr>
          <p:spPr>
            <a:xfrm>
              <a:off x="1276467" y="2549950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94" name="Google Shape;194;p13"/>
            <p:cNvCxnSpPr/>
            <p:nvPr/>
          </p:nvCxnSpPr>
          <p:spPr>
            <a:xfrm>
              <a:off x="1276467" y="2704684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95" name="Google Shape;195;p13"/>
            <p:cNvCxnSpPr/>
            <p:nvPr/>
          </p:nvCxnSpPr>
          <p:spPr>
            <a:xfrm>
              <a:off x="1276467" y="2859418"/>
              <a:ext cx="1436100" cy="0"/>
            </a:xfrm>
            <a:prstGeom prst="straightConnector1">
              <a:avLst/>
            </a:prstGeom>
            <a:noFill/>
            <a:ln cap="flat" cmpd="sng" w="9525">
              <a:solidFill>
                <a:srgbClr val="0F4264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96" name="Google Shape;196;p13"/>
          <p:cNvSpPr txBox="1"/>
          <p:nvPr/>
        </p:nvSpPr>
        <p:spPr>
          <a:xfrm>
            <a:off x="3120822" y="9423314"/>
            <a:ext cx="3760800" cy="7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chemeClr val="dk2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