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</p:sldIdLst>
  <p:sldSz cy="7772400" cx="10058400"/>
  <p:notesSz cx="6858000" cy="9144000"/>
  <p:embeddedFontLst>
    <p:embeddedFont>
      <p:font typeface="Poppins"/>
      <p:regular r:id="rId7"/>
      <p:bold r:id="rId8"/>
      <p:italic r:id="rId9"/>
      <p:boldItalic r:id="rId10"/>
    </p:embeddedFont>
    <p:embeddedFont>
      <p:font typeface="Poppins Medium"/>
      <p:regular r:id="rId11"/>
      <p:bold r:id="rId12"/>
      <p:italic r:id="rId13"/>
      <p:boldItalic r:id="rId14"/>
    </p:embeddedFont>
    <p:embeddedFont>
      <p:font typeface="Poppins SemiBold"/>
      <p:regular r:id="rId15"/>
      <p:bold r:id="rId16"/>
      <p:italic r:id="rId17"/>
      <p:boldItalic r:id="rId18"/>
    </p:embeddedFont>
    <p:embeddedFont>
      <p:font typeface="Poppins ExtraLight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oppinsExtraLight-bold.fntdata"/><Relationship Id="rId11" Type="http://schemas.openxmlformats.org/officeDocument/2006/relationships/font" Target="fonts/PoppinsMedium-regular.fntdata"/><Relationship Id="rId22" Type="http://schemas.openxmlformats.org/officeDocument/2006/relationships/font" Target="fonts/PoppinsExtraLight-boldItalic.fntdata"/><Relationship Id="rId10" Type="http://schemas.openxmlformats.org/officeDocument/2006/relationships/font" Target="fonts/Poppins-boldItalic.fntdata"/><Relationship Id="rId21" Type="http://schemas.openxmlformats.org/officeDocument/2006/relationships/font" Target="fonts/PoppinsExtraLight-italic.fntdata"/><Relationship Id="rId13" Type="http://schemas.openxmlformats.org/officeDocument/2006/relationships/font" Target="fonts/PoppinsMedium-italic.fntdata"/><Relationship Id="rId12" Type="http://schemas.openxmlformats.org/officeDocument/2006/relationships/font" Target="fonts/PoppinsMedium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font" Target="fonts/Poppins-italic.fntdata"/><Relationship Id="rId15" Type="http://schemas.openxmlformats.org/officeDocument/2006/relationships/font" Target="fonts/PoppinsSemiBold-regular.fntdata"/><Relationship Id="rId14" Type="http://schemas.openxmlformats.org/officeDocument/2006/relationships/font" Target="fonts/PoppinsMedium-boldItalic.fntdata"/><Relationship Id="rId17" Type="http://schemas.openxmlformats.org/officeDocument/2006/relationships/font" Target="fonts/PoppinsSemiBold-italic.fntdata"/><Relationship Id="rId16" Type="http://schemas.openxmlformats.org/officeDocument/2006/relationships/font" Target="fonts/PoppinsSemiBold-bold.fntdata"/><Relationship Id="rId5" Type="http://schemas.openxmlformats.org/officeDocument/2006/relationships/slide" Target="slides/slide1.xml"/><Relationship Id="rId19" Type="http://schemas.openxmlformats.org/officeDocument/2006/relationships/font" Target="fonts/PoppinsExtraLight-regular.fntdata"/><Relationship Id="rId6" Type="http://schemas.openxmlformats.org/officeDocument/2006/relationships/slide" Target="slides/slide2.xml"/><Relationship Id="rId18" Type="http://schemas.openxmlformats.org/officeDocument/2006/relationships/font" Target="fonts/PoppinsSemiBold-boldItalic.fntdata"/><Relationship Id="rId7" Type="http://schemas.openxmlformats.org/officeDocument/2006/relationships/font" Target="fonts/Poppins-regular.fntdata"/><Relationship Id="rId8" Type="http://schemas.openxmlformats.org/officeDocument/2006/relationships/font" Target="fonts/Poppins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210545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1210545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a6520e474d_0_34:notes"/>
          <p:cNvSpPr/>
          <p:nvPr>
            <p:ph idx="2" type="sldImg"/>
          </p:nvPr>
        </p:nvSpPr>
        <p:spPr>
          <a:xfrm>
            <a:off x="1210545" y="685800"/>
            <a:ext cx="4437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a6520e474d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42879" y="1125136"/>
            <a:ext cx="9372600" cy="3101700"/>
          </a:xfrm>
          <a:prstGeom prst="rect">
            <a:avLst/>
          </a:prstGeom>
        </p:spPr>
        <p:txBody>
          <a:bodyPr anchorCtr="0" anchor="b" bIns="113100" lIns="113100" spcFirstLastPara="1" rIns="113100" wrap="square" tIns="1131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433"/>
              <a:buNone/>
              <a:defRPr sz="6432"/>
            </a:lvl1pPr>
            <a:lvl2pPr lvl="1" algn="ctr">
              <a:spcBef>
                <a:spcPts val="0"/>
              </a:spcBef>
              <a:spcAft>
                <a:spcPts val="0"/>
              </a:spcAft>
              <a:buSzPts val="6433"/>
              <a:buNone/>
              <a:defRPr sz="6432"/>
            </a:lvl2pPr>
            <a:lvl3pPr lvl="2" algn="ctr">
              <a:spcBef>
                <a:spcPts val="0"/>
              </a:spcBef>
              <a:spcAft>
                <a:spcPts val="0"/>
              </a:spcAft>
              <a:buSzPts val="6433"/>
              <a:buNone/>
              <a:defRPr sz="6432"/>
            </a:lvl3pPr>
            <a:lvl4pPr lvl="3" algn="ctr">
              <a:spcBef>
                <a:spcPts val="0"/>
              </a:spcBef>
              <a:spcAft>
                <a:spcPts val="0"/>
              </a:spcAft>
              <a:buSzPts val="6433"/>
              <a:buNone/>
              <a:defRPr sz="6432"/>
            </a:lvl4pPr>
            <a:lvl5pPr lvl="4" algn="ctr">
              <a:spcBef>
                <a:spcPts val="0"/>
              </a:spcBef>
              <a:spcAft>
                <a:spcPts val="0"/>
              </a:spcAft>
              <a:buSzPts val="6433"/>
              <a:buNone/>
              <a:defRPr sz="6432"/>
            </a:lvl5pPr>
            <a:lvl6pPr lvl="5" algn="ctr">
              <a:spcBef>
                <a:spcPts val="0"/>
              </a:spcBef>
              <a:spcAft>
                <a:spcPts val="0"/>
              </a:spcAft>
              <a:buSzPts val="6433"/>
              <a:buNone/>
              <a:defRPr sz="6432"/>
            </a:lvl6pPr>
            <a:lvl7pPr lvl="6" algn="ctr">
              <a:spcBef>
                <a:spcPts val="0"/>
              </a:spcBef>
              <a:spcAft>
                <a:spcPts val="0"/>
              </a:spcAft>
              <a:buSzPts val="6433"/>
              <a:buNone/>
              <a:defRPr sz="6432"/>
            </a:lvl7pPr>
            <a:lvl8pPr lvl="7" algn="ctr">
              <a:spcBef>
                <a:spcPts val="0"/>
              </a:spcBef>
              <a:spcAft>
                <a:spcPts val="0"/>
              </a:spcAft>
              <a:buSzPts val="6433"/>
              <a:buNone/>
              <a:defRPr sz="6432"/>
            </a:lvl8pPr>
            <a:lvl9pPr lvl="8" algn="ctr">
              <a:spcBef>
                <a:spcPts val="0"/>
              </a:spcBef>
              <a:spcAft>
                <a:spcPts val="0"/>
              </a:spcAft>
              <a:buSzPts val="6433"/>
              <a:buNone/>
              <a:defRPr sz="6432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42870" y="4282678"/>
            <a:ext cx="9372600" cy="11976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64"/>
              <a:buNone/>
              <a:defRPr sz="346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64"/>
              <a:buNone/>
              <a:defRPr sz="346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64"/>
              <a:buNone/>
              <a:defRPr sz="346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64"/>
              <a:buNone/>
              <a:defRPr sz="346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64"/>
              <a:buNone/>
              <a:defRPr sz="346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64"/>
              <a:buNone/>
              <a:defRPr sz="346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64"/>
              <a:buNone/>
              <a:defRPr sz="346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64"/>
              <a:buNone/>
              <a:defRPr sz="346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64"/>
              <a:buNone/>
              <a:defRPr sz="3463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 sz="1237"/>
            </a:lvl1pPr>
            <a:lvl2pPr lvl="1">
              <a:buNone/>
              <a:defRPr sz="1237"/>
            </a:lvl2pPr>
            <a:lvl3pPr lvl="2">
              <a:buNone/>
              <a:defRPr sz="1237"/>
            </a:lvl3pPr>
            <a:lvl4pPr lvl="3">
              <a:buNone/>
              <a:defRPr sz="1237"/>
            </a:lvl4pPr>
            <a:lvl5pPr lvl="4">
              <a:buNone/>
              <a:defRPr sz="1237"/>
            </a:lvl5pPr>
            <a:lvl6pPr lvl="5">
              <a:buNone/>
              <a:defRPr sz="1237"/>
            </a:lvl6pPr>
            <a:lvl7pPr lvl="6">
              <a:buNone/>
              <a:defRPr sz="1237"/>
            </a:lvl7pPr>
            <a:lvl8pPr lvl="7">
              <a:buNone/>
              <a:defRPr sz="1237"/>
            </a:lvl8pPr>
            <a:lvl9pPr lvl="8">
              <a:buNone/>
              <a:defRPr sz="1237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42870" y="1671478"/>
            <a:ext cx="9372600" cy="2967000"/>
          </a:xfrm>
          <a:prstGeom prst="rect">
            <a:avLst/>
          </a:prstGeom>
        </p:spPr>
        <p:txBody>
          <a:bodyPr anchorCtr="0" anchor="b" bIns="113100" lIns="113100" spcFirstLastPara="1" rIns="113100" wrap="square" tIns="1131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844"/>
              <a:buNone/>
              <a:defRPr sz="14844"/>
            </a:lvl1pPr>
            <a:lvl2pPr lvl="1" algn="ctr">
              <a:spcBef>
                <a:spcPts val="0"/>
              </a:spcBef>
              <a:spcAft>
                <a:spcPts val="0"/>
              </a:spcAft>
              <a:buSzPts val="14844"/>
              <a:buNone/>
              <a:defRPr sz="14844"/>
            </a:lvl2pPr>
            <a:lvl3pPr lvl="2" algn="ctr">
              <a:spcBef>
                <a:spcPts val="0"/>
              </a:spcBef>
              <a:spcAft>
                <a:spcPts val="0"/>
              </a:spcAft>
              <a:buSzPts val="14844"/>
              <a:buNone/>
              <a:defRPr sz="14844"/>
            </a:lvl3pPr>
            <a:lvl4pPr lvl="3" algn="ctr">
              <a:spcBef>
                <a:spcPts val="0"/>
              </a:spcBef>
              <a:spcAft>
                <a:spcPts val="0"/>
              </a:spcAft>
              <a:buSzPts val="14844"/>
              <a:buNone/>
              <a:defRPr sz="14844"/>
            </a:lvl4pPr>
            <a:lvl5pPr lvl="4" algn="ctr">
              <a:spcBef>
                <a:spcPts val="0"/>
              </a:spcBef>
              <a:spcAft>
                <a:spcPts val="0"/>
              </a:spcAft>
              <a:buSzPts val="14844"/>
              <a:buNone/>
              <a:defRPr sz="14844"/>
            </a:lvl5pPr>
            <a:lvl6pPr lvl="5" algn="ctr">
              <a:spcBef>
                <a:spcPts val="0"/>
              </a:spcBef>
              <a:spcAft>
                <a:spcPts val="0"/>
              </a:spcAft>
              <a:buSzPts val="14844"/>
              <a:buNone/>
              <a:defRPr sz="14844"/>
            </a:lvl6pPr>
            <a:lvl7pPr lvl="6" algn="ctr">
              <a:spcBef>
                <a:spcPts val="0"/>
              </a:spcBef>
              <a:spcAft>
                <a:spcPts val="0"/>
              </a:spcAft>
              <a:buSzPts val="14844"/>
              <a:buNone/>
              <a:defRPr sz="14844"/>
            </a:lvl7pPr>
            <a:lvl8pPr lvl="7" algn="ctr">
              <a:spcBef>
                <a:spcPts val="0"/>
              </a:spcBef>
              <a:spcAft>
                <a:spcPts val="0"/>
              </a:spcAft>
              <a:buSzPts val="14844"/>
              <a:buNone/>
              <a:defRPr sz="14844"/>
            </a:lvl8pPr>
            <a:lvl9pPr lvl="8" algn="ctr">
              <a:spcBef>
                <a:spcPts val="0"/>
              </a:spcBef>
              <a:spcAft>
                <a:spcPts val="0"/>
              </a:spcAft>
              <a:buSzPts val="14844"/>
              <a:buNone/>
              <a:defRPr sz="14844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42870" y="4763362"/>
            <a:ext cx="9372600" cy="19656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69993" lvl="0" marL="457200" algn="ctr">
              <a:spcBef>
                <a:spcPts val="0"/>
              </a:spcBef>
              <a:spcAft>
                <a:spcPts val="0"/>
              </a:spcAft>
              <a:buSzPts val="2227"/>
              <a:buChar char="●"/>
              <a:defRPr sz="2226"/>
            </a:lvl1pPr>
            <a:lvl2pPr indent="-338572" lvl="1" marL="914400" algn="ctr">
              <a:spcBef>
                <a:spcPts val="0"/>
              </a:spcBef>
              <a:spcAft>
                <a:spcPts val="0"/>
              </a:spcAft>
              <a:buSzPts val="1732"/>
              <a:buChar char="○"/>
              <a:defRPr sz="1731"/>
            </a:lvl2pPr>
            <a:lvl3pPr indent="-338572" lvl="2" marL="1371600" algn="ctr">
              <a:spcBef>
                <a:spcPts val="0"/>
              </a:spcBef>
              <a:spcAft>
                <a:spcPts val="0"/>
              </a:spcAft>
              <a:buSzPts val="1732"/>
              <a:buChar char="■"/>
              <a:defRPr sz="1731"/>
            </a:lvl3pPr>
            <a:lvl4pPr indent="-338572" lvl="3" marL="1828800" algn="ctr">
              <a:spcBef>
                <a:spcPts val="0"/>
              </a:spcBef>
              <a:spcAft>
                <a:spcPts val="0"/>
              </a:spcAft>
              <a:buSzPts val="1732"/>
              <a:buChar char="●"/>
              <a:defRPr sz="1731"/>
            </a:lvl4pPr>
            <a:lvl5pPr indent="-338572" lvl="4" marL="2286000" algn="ctr">
              <a:spcBef>
                <a:spcPts val="0"/>
              </a:spcBef>
              <a:spcAft>
                <a:spcPts val="0"/>
              </a:spcAft>
              <a:buSzPts val="1732"/>
              <a:buChar char="○"/>
              <a:defRPr sz="1731"/>
            </a:lvl5pPr>
            <a:lvl6pPr indent="-338572" lvl="5" marL="2743200" algn="ctr">
              <a:spcBef>
                <a:spcPts val="0"/>
              </a:spcBef>
              <a:spcAft>
                <a:spcPts val="0"/>
              </a:spcAft>
              <a:buSzPts val="1732"/>
              <a:buChar char="■"/>
              <a:defRPr sz="1731"/>
            </a:lvl6pPr>
            <a:lvl7pPr indent="-338572" lvl="6" marL="3200400" algn="ctr">
              <a:spcBef>
                <a:spcPts val="0"/>
              </a:spcBef>
              <a:spcAft>
                <a:spcPts val="0"/>
              </a:spcAft>
              <a:buSzPts val="1732"/>
              <a:buChar char="●"/>
              <a:defRPr sz="1731"/>
            </a:lvl7pPr>
            <a:lvl8pPr indent="-338572" lvl="7" marL="3657600" algn="ctr">
              <a:spcBef>
                <a:spcPts val="0"/>
              </a:spcBef>
              <a:spcAft>
                <a:spcPts val="0"/>
              </a:spcAft>
              <a:buSzPts val="1732"/>
              <a:buChar char="○"/>
              <a:defRPr sz="1731"/>
            </a:lvl8pPr>
            <a:lvl9pPr indent="-338572" lvl="8" marL="4114800" algn="ctr">
              <a:spcBef>
                <a:spcPts val="0"/>
              </a:spcBef>
              <a:spcAft>
                <a:spcPts val="0"/>
              </a:spcAft>
              <a:buSzPts val="1732"/>
              <a:buChar char="■"/>
              <a:defRPr sz="1731"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 sz="1237"/>
            </a:lvl1pPr>
            <a:lvl2pPr lvl="1">
              <a:buNone/>
              <a:defRPr sz="1237"/>
            </a:lvl2pPr>
            <a:lvl3pPr lvl="2">
              <a:buNone/>
              <a:defRPr sz="1237"/>
            </a:lvl3pPr>
            <a:lvl4pPr lvl="3">
              <a:buNone/>
              <a:defRPr sz="1237"/>
            </a:lvl4pPr>
            <a:lvl5pPr lvl="4">
              <a:buNone/>
              <a:defRPr sz="1237"/>
            </a:lvl5pPr>
            <a:lvl6pPr lvl="5">
              <a:buNone/>
              <a:defRPr sz="1237"/>
            </a:lvl6pPr>
            <a:lvl7pPr lvl="6">
              <a:buNone/>
              <a:defRPr sz="1237"/>
            </a:lvl7pPr>
            <a:lvl8pPr lvl="7">
              <a:buNone/>
              <a:defRPr sz="1237"/>
            </a:lvl8pPr>
            <a:lvl9pPr lvl="8">
              <a:buNone/>
              <a:defRPr sz="1237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 sz="1237"/>
            </a:lvl1pPr>
            <a:lvl2pPr lvl="1">
              <a:buNone/>
              <a:defRPr sz="1237"/>
            </a:lvl2pPr>
            <a:lvl3pPr lvl="2">
              <a:buNone/>
              <a:defRPr sz="1237"/>
            </a:lvl3pPr>
            <a:lvl4pPr lvl="3">
              <a:buNone/>
              <a:defRPr sz="1237"/>
            </a:lvl4pPr>
            <a:lvl5pPr lvl="4">
              <a:buNone/>
              <a:defRPr sz="1237"/>
            </a:lvl5pPr>
            <a:lvl6pPr lvl="5">
              <a:buNone/>
              <a:defRPr sz="1237"/>
            </a:lvl6pPr>
            <a:lvl7pPr lvl="6">
              <a:buNone/>
              <a:defRPr sz="1237"/>
            </a:lvl7pPr>
            <a:lvl8pPr lvl="7">
              <a:buNone/>
              <a:defRPr sz="1237"/>
            </a:lvl8pPr>
            <a:lvl9pPr lvl="8">
              <a:buNone/>
              <a:defRPr sz="1237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42870" y="3250173"/>
            <a:ext cx="9372600" cy="12720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453"/>
              <a:buNone/>
              <a:defRPr sz="4453"/>
            </a:lvl1pPr>
            <a:lvl2pPr lvl="1" algn="ctr">
              <a:spcBef>
                <a:spcPts val="0"/>
              </a:spcBef>
              <a:spcAft>
                <a:spcPts val="0"/>
              </a:spcAft>
              <a:buSzPts val="4453"/>
              <a:buNone/>
              <a:defRPr sz="4453"/>
            </a:lvl2pPr>
            <a:lvl3pPr lvl="2" algn="ctr">
              <a:spcBef>
                <a:spcPts val="0"/>
              </a:spcBef>
              <a:spcAft>
                <a:spcPts val="0"/>
              </a:spcAft>
              <a:buSzPts val="4453"/>
              <a:buNone/>
              <a:defRPr sz="4453"/>
            </a:lvl3pPr>
            <a:lvl4pPr lvl="3" algn="ctr">
              <a:spcBef>
                <a:spcPts val="0"/>
              </a:spcBef>
              <a:spcAft>
                <a:spcPts val="0"/>
              </a:spcAft>
              <a:buSzPts val="4453"/>
              <a:buNone/>
              <a:defRPr sz="4453"/>
            </a:lvl4pPr>
            <a:lvl5pPr lvl="4" algn="ctr">
              <a:spcBef>
                <a:spcPts val="0"/>
              </a:spcBef>
              <a:spcAft>
                <a:spcPts val="0"/>
              </a:spcAft>
              <a:buSzPts val="4453"/>
              <a:buNone/>
              <a:defRPr sz="4453"/>
            </a:lvl5pPr>
            <a:lvl6pPr lvl="5" algn="ctr">
              <a:spcBef>
                <a:spcPts val="0"/>
              </a:spcBef>
              <a:spcAft>
                <a:spcPts val="0"/>
              </a:spcAft>
              <a:buSzPts val="4453"/>
              <a:buNone/>
              <a:defRPr sz="4453"/>
            </a:lvl6pPr>
            <a:lvl7pPr lvl="6" algn="ctr">
              <a:spcBef>
                <a:spcPts val="0"/>
              </a:spcBef>
              <a:spcAft>
                <a:spcPts val="0"/>
              </a:spcAft>
              <a:buSzPts val="4453"/>
              <a:buNone/>
              <a:defRPr sz="4453"/>
            </a:lvl7pPr>
            <a:lvl8pPr lvl="7" algn="ctr">
              <a:spcBef>
                <a:spcPts val="0"/>
              </a:spcBef>
              <a:spcAft>
                <a:spcPts val="0"/>
              </a:spcAft>
              <a:buSzPts val="4453"/>
              <a:buNone/>
              <a:defRPr sz="4453"/>
            </a:lvl8pPr>
            <a:lvl9pPr lvl="8" algn="ctr">
              <a:spcBef>
                <a:spcPts val="0"/>
              </a:spcBef>
              <a:spcAft>
                <a:spcPts val="0"/>
              </a:spcAft>
              <a:buSzPts val="4453"/>
              <a:buNone/>
              <a:defRPr sz="4453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 sz="1237"/>
            </a:lvl1pPr>
            <a:lvl2pPr lvl="1">
              <a:buNone/>
              <a:defRPr sz="1237"/>
            </a:lvl2pPr>
            <a:lvl3pPr lvl="2">
              <a:buNone/>
              <a:defRPr sz="1237"/>
            </a:lvl3pPr>
            <a:lvl4pPr lvl="3">
              <a:buNone/>
              <a:defRPr sz="1237"/>
            </a:lvl4pPr>
            <a:lvl5pPr lvl="4">
              <a:buNone/>
              <a:defRPr sz="1237"/>
            </a:lvl5pPr>
            <a:lvl6pPr lvl="5">
              <a:buNone/>
              <a:defRPr sz="1237"/>
            </a:lvl6pPr>
            <a:lvl7pPr lvl="6">
              <a:buNone/>
              <a:defRPr sz="1237"/>
            </a:lvl7pPr>
            <a:lvl8pPr lvl="7">
              <a:buNone/>
              <a:defRPr sz="1237"/>
            </a:lvl8pPr>
            <a:lvl9pPr lvl="8">
              <a:buNone/>
              <a:defRPr sz="1237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64"/>
              <a:buNone/>
              <a:defRPr sz="3463"/>
            </a:lvl1pPr>
            <a:lvl2pPr lvl="1">
              <a:spcBef>
                <a:spcPts val="0"/>
              </a:spcBef>
              <a:spcAft>
                <a:spcPts val="0"/>
              </a:spcAft>
              <a:buSzPts val="3464"/>
              <a:buNone/>
              <a:defRPr sz="3463"/>
            </a:lvl2pPr>
            <a:lvl3pPr lvl="2">
              <a:spcBef>
                <a:spcPts val="0"/>
              </a:spcBef>
              <a:spcAft>
                <a:spcPts val="0"/>
              </a:spcAft>
              <a:buSzPts val="3464"/>
              <a:buNone/>
              <a:defRPr sz="3463"/>
            </a:lvl3pPr>
            <a:lvl4pPr lvl="3">
              <a:spcBef>
                <a:spcPts val="0"/>
              </a:spcBef>
              <a:spcAft>
                <a:spcPts val="0"/>
              </a:spcAft>
              <a:buSzPts val="3464"/>
              <a:buNone/>
              <a:defRPr sz="3463"/>
            </a:lvl4pPr>
            <a:lvl5pPr lvl="4">
              <a:spcBef>
                <a:spcPts val="0"/>
              </a:spcBef>
              <a:spcAft>
                <a:spcPts val="0"/>
              </a:spcAft>
              <a:buSzPts val="3464"/>
              <a:buNone/>
              <a:defRPr sz="3463"/>
            </a:lvl5pPr>
            <a:lvl6pPr lvl="5">
              <a:spcBef>
                <a:spcPts val="0"/>
              </a:spcBef>
              <a:spcAft>
                <a:spcPts val="0"/>
              </a:spcAft>
              <a:buSzPts val="3464"/>
              <a:buNone/>
              <a:defRPr sz="3463"/>
            </a:lvl6pPr>
            <a:lvl7pPr lvl="6">
              <a:spcBef>
                <a:spcPts val="0"/>
              </a:spcBef>
              <a:spcAft>
                <a:spcPts val="0"/>
              </a:spcAft>
              <a:buSzPts val="3464"/>
              <a:buNone/>
              <a:defRPr sz="3463"/>
            </a:lvl7pPr>
            <a:lvl8pPr lvl="7">
              <a:spcBef>
                <a:spcPts val="0"/>
              </a:spcBef>
              <a:spcAft>
                <a:spcPts val="0"/>
              </a:spcAft>
              <a:buSzPts val="3464"/>
              <a:buNone/>
              <a:defRPr sz="3463"/>
            </a:lvl8pPr>
            <a:lvl9pPr lvl="8">
              <a:spcBef>
                <a:spcPts val="0"/>
              </a:spcBef>
              <a:spcAft>
                <a:spcPts val="0"/>
              </a:spcAft>
              <a:buSzPts val="3464"/>
              <a:buNone/>
              <a:defRPr sz="3463"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42870" y="1741518"/>
            <a:ext cx="9372600" cy="51627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69993" lvl="0" marL="457200">
              <a:spcBef>
                <a:spcPts val="0"/>
              </a:spcBef>
              <a:spcAft>
                <a:spcPts val="0"/>
              </a:spcAft>
              <a:buSzPts val="2227"/>
              <a:buChar char="●"/>
              <a:defRPr sz="2226"/>
            </a:lvl1pPr>
            <a:lvl2pPr indent="-338572" lvl="1" marL="914400">
              <a:spcBef>
                <a:spcPts val="0"/>
              </a:spcBef>
              <a:spcAft>
                <a:spcPts val="0"/>
              </a:spcAft>
              <a:buSzPts val="1732"/>
              <a:buChar char="○"/>
              <a:defRPr sz="1731"/>
            </a:lvl2pPr>
            <a:lvl3pPr indent="-338572" lvl="2" marL="1371600">
              <a:spcBef>
                <a:spcPts val="0"/>
              </a:spcBef>
              <a:spcAft>
                <a:spcPts val="0"/>
              </a:spcAft>
              <a:buSzPts val="1732"/>
              <a:buChar char="■"/>
              <a:defRPr sz="1731"/>
            </a:lvl3pPr>
            <a:lvl4pPr indent="-338572" lvl="3" marL="1828800">
              <a:spcBef>
                <a:spcPts val="0"/>
              </a:spcBef>
              <a:spcAft>
                <a:spcPts val="0"/>
              </a:spcAft>
              <a:buSzPts val="1732"/>
              <a:buChar char="●"/>
              <a:defRPr sz="1731"/>
            </a:lvl4pPr>
            <a:lvl5pPr indent="-338572" lvl="4" marL="2286000">
              <a:spcBef>
                <a:spcPts val="0"/>
              </a:spcBef>
              <a:spcAft>
                <a:spcPts val="0"/>
              </a:spcAft>
              <a:buSzPts val="1732"/>
              <a:buChar char="○"/>
              <a:defRPr sz="1731"/>
            </a:lvl5pPr>
            <a:lvl6pPr indent="-338572" lvl="5" marL="2743200">
              <a:spcBef>
                <a:spcPts val="0"/>
              </a:spcBef>
              <a:spcAft>
                <a:spcPts val="0"/>
              </a:spcAft>
              <a:buSzPts val="1732"/>
              <a:buChar char="■"/>
              <a:defRPr sz="1731"/>
            </a:lvl6pPr>
            <a:lvl7pPr indent="-338572" lvl="6" marL="3200400">
              <a:spcBef>
                <a:spcPts val="0"/>
              </a:spcBef>
              <a:spcAft>
                <a:spcPts val="0"/>
              </a:spcAft>
              <a:buSzPts val="1732"/>
              <a:buChar char="●"/>
              <a:defRPr sz="1731"/>
            </a:lvl7pPr>
            <a:lvl8pPr indent="-338572" lvl="7" marL="3657600">
              <a:spcBef>
                <a:spcPts val="0"/>
              </a:spcBef>
              <a:spcAft>
                <a:spcPts val="0"/>
              </a:spcAft>
              <a:buSzPts val="1732"/>
              <a:buChar char="○"/>
              <a:defRPr sz="1731"/>
            </a:lvl8pPr>
            <a:lvl9pPr indent="-338572" lvl="8" marL="4114800">
              <a:spcBef>
                <a:spcPts val="0"/>
              </a:spcBef>
              <a:spcAft>
                <a:spcPts val="0"/>
              </a:spcAft>
              <a:buSzPts val="1732"/>
              <a:buChar char="■"/>
              <a:defRPr sz="1731"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 sz="1237"/>
            </a:lvl1pPr>
            <a:lvl2pPr lvl="1">
              <a:buNone/>
              <a:defRPr sz="1237"/>
            </a:lvl2pPr>
            <a:lvl3pPr lvl="2">
              <a:buNone/>
              <a:defRPr sz="1237"/>
            </a:lvl3pPr>
            <a:lvl4pPr lvl="3">
              <a:buNone/>
              <a:defRPr sz="1237"/>
            </a:lvl4pPr>
            <a:lvl5pPr lvl="4">
              <a:buNone/>
              <a:defRPr sz="1237"/>
            </a:lvl5pPr>
            <a:lvl6pPr lvl="5">
              <a:buNone/>
              <a:defRPr sz="1237"/>
            </a:lvl6pPr>
            <a:lvl7pPr lvl="6">
              <a:buNone/>
              <a:defRPr sz="1237"/>
            </a:lvl7pPr>
            <a:lvl8pPr lvl="7">
              <a:buNone/>
              <a:defRPr sz="1237"/>
            </a:lvl8pPr>
            <a:lvl9pPr lvl="8">
              <a:buNone/>
              <a:defRPr sz="1237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64"/>
              <a:buNone/>
              <a:defRPr sz="3463"/>
            </a:lvl1pPr>
            <a:lvl2pPr lvl="1">
              <a:spcBef>
                <a:spcPts val="0"/>
              </a:spcBef>
              <a:spcAft>
                <a:spcPts val="0"/>
              </a:spcAft>
              <a:buSzPts val="3464"/>
              <a:buNone/>
              <a:defRPr sz="3463"/>
            </a:lvl2pPr>
            <a:lvl3pPr lvl="2">
              <a:spcBef>
                <a:spcPts val="0"/>
              </a:spcBef>
              <a:spcAft>
                <a:spcPts val="0"/>
              </a:spcAft>
              <a:buSzPts val="3464"/>
              <a:buNone/>
              <a:defRPr sz="3463"/>
            </a:lvl3pPr>
            <a:lvl4pPr lvl="3">
              <a:spcBef>
                <a:spcPts val="0"/>
              </a:spcBef>
              <a:spcAft>
                <a:spcPts val="0"/>
              </a:spcAft>
              <a:buSzPts val="3464"/>
              <a:buNone/>
              <a:defRPr sz="3463"/>
            </a:lvl4pPr>
            <a:lvl5pPr lvl="4">
              <a:spcBef>
                <a:spcPts val="0"/>
              </a:spcBef>
              <a:spcAft>
                <a:spcPts val="0"/>
              </a:spcAft>
              <a:buSzPts val="3464"/>
              <a:buNone/>
              <a:defRPr sz="3463"/>
            </a:lvl5pPr>
            <a:lvl6pPr lvl="5">
              <a:spcBef>
                <a:spcPts val="0"/>
              </a:spcBef>
              <a:spcAft>
                <a:spcPts val="0"/>
              </a:spcAft>
              <a:buSzPts val="3464"/>
              <a:buNone/>
              <a:defRPr sz="3463"/>
            </a:lvl6pPr>
            <a:lvl7pPr lvl="6">
              <a:spcBef>
                <a:spcPts val="0"/>
              </a:spcBef>
              <a:spcAft>
                <a:spcPts val="0"/>
              </a:spcAft>
              <a:buSzPts val="3464"/>
              <a:buNone/>
              <a:defRPr sz="3463"/>
            </a:lvl7pPr>
            <a:lvl8pPr lvl="7">
              <a:spcBef>
                <a:spcPts val="0"/>
              </a:spcBef>
              <a:spcAft>
                <a:spcPts val="0"/>
              </a:spcAft>
              <a:buSzPts val="3464"/>
              <a:buNone/>
              <a:defRPr sz="3463"/>
            </a:lvl8pPr>
            <a:lvl9pPr lvl="8">
              <a:spcBef>
                <a:spcPts val="0"/>
              </a:spcBef>
              <a:spcAft>
                <a:spcPts val="0"/>
              </a:spcAft>
              <a:buSzPts val="3464"/>
              <a:buNone/>
              <a:defRPr sz="3463"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42870" y="1741518"/>
            <a:ext cx="4399800" cy="51627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38572" lvl="0" marL="457200">
              <a:spcBef>
                <a:spcPts val="0"/>
              </a:spcBef>
              <a:spcAft>
                <a:spcPts val="0"/>
              </a:spcAft>
              <a:buSzPts val="1732"/>
              <a:buChar char="●"/>
              <a:defRPr sz="1731"/>
            </a:lvl1pPr>
            <a:lvl2pPr indent="-322861" lvl="1" marL="914400">
              <a:spcBef>
                <a:spcPts val="0"/>
              </a:spcBef>
              <a:spcAft>
                <a:spcPts val="0"/>
              </a:spcAft>
              <a:buSzPts val="1484"/>
              <a:buChar char="○"/>
              <a:defRPr sz="1484"/>
            </a:lvl2pPr>
            <a:lvl3pPr indent="-322861" lvl="2" marL="1371600">
              <a:spcBef>
                <a:spcPts val="0"/>
              </a:spcBef>
              <a:spcAft>
                <a:spcPts val="0"/>
              </a:spcAft>
              <a:buSzPts val="1484"/>
              <a:buChar char="■"/>
              <a:defRPr sz="1484"/>
            </a:lvl3pPr>
            <a:lvl4pPr indent="-322861" lvl="3" marL="1828800">
              <a:spcBef>
                <a:spcPts val="0"/>
              </a:spcBef>
              <a:spcAft>
                <a:spcPts val="0"/>
              </a:spcAft>
              <a:buSzPts val="1484"/>
              <a:buChar char="●"/>
              <a:defRPr sz="1484"/>
            </a:lvl4pPr>
            <a:lvl5pPr indent="-322861" lvl="4" marL="2286000">
              <a:spcBef>
                <a:spcPts val="0"/>
              </a:spcBef>
              <a:spcAft>
                <a:spcPts val="0"/>
              </a:spcAft>
              <a:buSzPts val="1484"/>
              <a:buChar char="○"/>
              <a:defRPr sz="1484"/>
            </a:lvl5pPr>
            <a:lvl6pPr indent="-322861" lvl="5" marL="2743200">
              <a:spcBef>
                <a:spcPts val="0"/>
              </a:spcBef>
              <a:spcAft>
                <a:spcPts val="0"/>
              </a:spcAft>
              <a:buSzPts val="1484"/>
              <a:buChar char="■"/>
              <a:defRPr sz="1484"/>
            </a:lvl6pPr>
            <a:lvl7pPr indent="-322861" lvl="6" marL="3200400">
              <a:spcBef>
                <a:spcPts val="0"/>
              </a:spcBef>
              <a:spcAft>
                <a:spcPts val="0"/>
              </a:spcAft>
              <a:buSzPts val="1484"/>
              <a:buChar char="●"/>
              <a:defRPr sz="1484"/>
            </a:lvl7pPr>
            <a:lvl8pPr indent="-322862" lvl="7" marL="3657600">
              <a:spcBef>
                <a:spcPts val="0"/>
              </a:spcBef>
              <a:spcAft>
                <a:spcPts val="0"/>
              </a:spcAft>
              <a:buSzPts val="1484"/>
              <a:buChar char="○"/>
              <a:defRPr sz="1484"/>
            </a:lvl8pPr>
            <a:lvl9pPr indent="-322862" lvl="8" marL="4114800">
              <a:spcBef>
                <a:spcPts val="0"/>
              </a:spcBef>
              <a:spcAft>
                <a:spcPts val="0"/>
              </a:spcAft>
              <a:buSzPts val="1484"/>
              <a:buChar char="■"/>
              <a:defRPr sz="1484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5315640" y="1741518"/>
            <a:ext cx="4399800" cy="51627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38572" lvl="0" marL="457200">
              <a:spcBef>
                <a:spcPts val="0"/>
              </a:spcBef>
              <a:spcAft>
                <a:spcPts val="0"/>
              </a:spcAft>
              <a:buSzPts val="1732"/>
              <a:buChar char="●"/>
              <a:defRPr sz="1731"/>
            </a:lvl1pPr>
            <a:lvl2pPr indent="-322861" lvl="1" marL="914400">
              <a:spcBef>
                <a:spcPts val="0"/>
              </a:spcBef>
              <a:spcAft>
                <a:spcPts val="0"/>
              </a:spcAft>
              <a:buSzPts val="1484"/>
              <a:buChar char="○"/>
              <a:defRPr sz="1484"/>
            </a:lvl2pPr>
            <a:lvl3pPr indent="-322861" lvl="2" marL="1371600">
              <a:spcBef>
                <a:spcPts val="0"/>
              </a:spcBef>
              <a:spcAft>
                <a:spcPts val="0"/>
              </a:spcAft>
              <a:buSzPts val="1484"/>
              <a:buChar char="■"/>
              <a:defRPr sz="1484"/>
            </a:lvl3pPr>
            <a:lvl4pPr indent="-322861" lvl="3" marL="1828800">
              <a:spcBef>
                <a:spcPts val="0"/>
              </a:spcBef>
              <a:spcAft>
                <a:spcPts val="0"/>
              </a:spcAft>
              <a:buSzPts val="1484"/>
              <a:buChar char="●"/>
              <a:defRPr sz="1484"/>
            </a:lvl4pPr>
            <a:lvl5pPr indent="-322861" lvl="4" marL="2286000">
              <a:spcBef>
                <a:spcPts val="0"/>
              </a:spcBef>
              <a:spcAft>
                <a:spcPts val="0"/>
              </a:spcAft>
              <a:buSzPts val="1484"/>
              <a:buChar char="○"/>
              <a:defRPr sz="1484"/>
            </a:lvl5pPr>
            <a:lvl6pPr indent="-322861" lvl="5" marL="2743200">
              <a:spcBef>
                <a:spcPts val="0"/>
              </a:spcBef>
              <a:spcAft>
                <a:spcPts val="0"/>
              </a:spcAft>
              <a:buSzPts val="1484"/>
              <a:buChar char="■"/>
              <a:defRPr sz="1484"/>
            </a:lvl6pPr>
            <a:lvl7pPr indent="-322861" lvl="6" marL="3200400">
              <a:spcBef>
                <a:spcPts val="0"/>
              </a:spcBef>
              <a:spcAft>
                <a:spcPts val="0"/>
              </a:spcAft>
              <a:buSzPts val="1484"/>
              <a:buChar char="●"/>
              <a:defRPr sz="1484"/>
            </a:lvl7pPr>
            <a:lvl8pPr indent="-322862" lvl="7" marL="3657600">
              <a:spcBef>
                <a:spcPts val="0"/>
              </a:spcBef>
              <a:spcAft>
                <a:spcPts val="0"/>
              </a:spcAft>
              <a:buSzPts val="1484"/>
              <a:buChar char="○"/>
              <a:defRPr sz="1484"/>
            </a:lvl8pPr>
            <a:lvl9pPr indent="-322862" lvl="8" marL="4114800">
              <a:spcBef>
                <a:spcPts val="0"/>
              </a:spcBef>
              <a:spcAft>
                <a:spcPts val="0"/>
              </a:spcAft>
              <a:buSzPts val="1484"/>
              <a:buChar char="■"/>
              <a:defRPr sz="1484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 sz="1237"/>
            </a:lvl1pPr>
            <a:lvl2pPr lvl="1">
              <a:buNone/>
              <a:defRPr sz="1237"/>
            </a:lvl2pPr>
            <a:lvl3pPr lvl="2">
              <a:buNone/>
              <a:defRPr sz="1237"/>
            </a:lvl3pPr>
            <a:lvl4pPr lvl="3">
              <a:buNone/>
              <a:defRPr sz="1237"/>
            </a:lvl4pPr>
            <a:lvl5pPr lvl="4">
              <a:buNone/>
              <a:defRPr sz="1237"/>
            </a:lvl5pPr>
            <a:lvl6pPr lvl="5">
              <a:buNone/>
              <a:defRPr sz="1237"/>
            </a:lvl6pPr>
            <a:lvl7pPr lvl="6">
              <a:buNone/>
              <a:defRPr sz="1237"/>
            </a:lvl7pPr>
            <a:lvl8pPr lvl="7">
              <a:buNone/>
              <a:defRPr sz="1237"/>
            </a:lvl8pPr>
            <a:lvl9pPr lvl="8">
              <a:buNone/>
              <a:defRPr sz="1237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64"/>
              <a:buNone/>
              <a:defRPr sz="3463"/>
            </a:lvl1pPr>
            <a:lvl2pPr lvl="1">
              <a:spcBef>
                <a:spcPts val="0"/>
              </a:spcBef>
              <a:spcAft>
                <a:spcPts val="0"/>
              </a:spcAft>
              <a:buSzPts val="3464"/>
              <a:buNone/>
              <a:defRPr sz="3463"/>
            </a:lvl2pPr>
            <a:lvl3pPr lvl="2">
              <a:spcBef>
                <a:spcPts val="0"/>
              </a:spcBef>
              <a:spcAft>
                <a:spcPts val="0"/>
              </a:spcAft>
              <a:buSzPts val="3464"/>
              <a:buNone/>
              <a:defRPr sz="3463"/>
            </a:lvl3pPr>
            <a:lvl4pPr lvl="3">
              <a:spcBef>
                <a:spcPts val="0"/>
              </a:spcBef>
              <a:spcAft>
                <a:spcPts val="0"/>
              </a:spcAft>
              <a:buSzPts val="3464"/>
              <a:buNone/>
              <a:defRPr sz="3463"/>
            </a:lvl4pPr>
            <a:lvl5pPr lvl="4">
              <a:spcBef>
                <a:spcPts val="0"/>
              </a:spcBef>
              <a:spcAft>
                <a:spcPts val="0"/>
              </a:spcAft>
              <a:buSzPts val="3464"/>
              <a:buNone/>
              <a:defRPr sz="3463"/>
            </a:lvl5pPr>
            <a:lvl6pPr lvl="5">
              <a:spcBef>
                <a:spcPts val="0"/>
              </a:spcBef>
              <a:spcAft>
                <a:spcPts val="0"/>
              </a:spcAft>
              <a:buSzPts val="3464"/>
              <a:buNone/>
              <a:defRPr sz="3463"/>
            </a:lvl6pPr>
            <a:lvl7pPr lvl="6">
              <a:spcBef>
                <a:spcPts val="0"/>
              </a:spcBef>
              <a:spcAft>
                <a:spcPts val="0"/>
              </a:spcAft>
              <a:buSzPts val="3464"/>
              <a:buNone/>
              <a:defRPr sz="3463"/>
            </a:lvl7pPr>
            <a:lvl8pPr lvl="7">
              <a:spcBef>
                <a:spcPts val="0"/>
              </a:spcBef>
              <a:spcAft>
                <a:spcPts val="0"/>
              </a:spcAft>
              <a:buSzPts val="3464"/>
              <a:buNone/>
              <a:defRPr sz="3463"/>
            </a:lvl8pPr>
            <a:lvl9pPr lvl="8">
              <a:spcBef>
                <a:spcPts val="0"/>
              </a:spcBef>
              <a:spcAft>
                <a:spcPts val="0"/>
              </a:spcAft>
              <a:buSzPts val="3464"/>
              <a:buNone/>
              <a:defRPr sz="3463"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 sz="1237"/>
            </a:lvl1pPr>
            <a:lvl2pPr lvl="1">
              <a:buNone/>
              <a:defRPr sz="1237"/>
            </a:lvl2pPr>
            <a:lvl3pPr lvl="2">
              <a:buNone/>
              <a:defRPr sz="1237"/>
            </a:lvl3pPr>
            <a:lvl4pPr lvl="3">
              <a:buNone/>
              <a:defRPr sz="1237"/>
            </a:lvl4pPr>
            <a:lvl5pPr lvl="4">
              <a:buNone/>
              <a:defRPr sz="1237"/>
            </a:lvl5pPr>
            <a:lvl6pPr lvl="5">
              <a:buNone/>
              <a:defRPr sz="1237"/>
            </a:lvl6pPr>
            <a:lvl7pPr lvl="6">
              <a:buNone/>
              <a:defRPr sz="1237"/>
            </a:lvl7pPr>
            <a:lvl8pPr lvl="7">
              <a:buNone/>
              <a:defRPr sz="1237"/>
            </a:lvl8pPr>
            <a:lvl9pPr lvl="8">
              <a:buNone/>
              <a:defRPr sz="1237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42870" y="839573"/>
            <a:ext cx="3088800" cy="1141800"/>
          </a:xfrm>
          <a:prstGeom prst="rect">
            <a:avLst/>
          </a:prstGeom>
        </p:spPr>
        <p:txBody>
          <a:bodyPr anchorCtr="0" anchor="b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69"/>
              <a:buNone/>
              <a:defRPr sz="2968"/>
            </a:lvl1pPr>
            <a:lvl2pPr lvl="1">
              <a:spcBef>
                <a:spcPts val="0"/>
              </a:spcBef>
              <a:spcAft>
                <a:spcPts val="0"/>
              </a:spcAft>
              <a:buSzPts val="2969"/>
              <a:buNone/>
              <a:defRPr sz="2968"/>
            </a:lvl2pPr>
            <a:lvl3pPr lvl="2">
              <a:spcBef>
                <a:spcPts val="0"/>
              </a:spcBef>
              <a:spcAft>
                <a:spcPts val="0"/>
              </a:spcAft>
              <a:buSzPts val="2969"/>
              <a:buNone/>
              <a:defRPr sz="2968"/>
            </a:lvl3pPr>
            <a:lvl4pPr lvl="3">
              <a:spcBef>
                <a:spcPts val="0"/>
              </a:spcBef>
              <a:spcAft>
                <a:spcPts val="0"/>
              </a:spcAft>
              <a:buSzPts val="2969"/>
              <a:buNone/>
              <a:defRPr sz="2968"/>
            </a:lvl4pPr>
            <a:lvl5pPr lvl="4">
              <a:spcBef>
                <a:spcPts val="0"/>
              </a:spcBef>
              <a:spcAft>
                <a:spcPts val="0"/>
              </a:spcAft>
              <a:buSzPts val="2969"/>
              <a:buNone/>
              <a:defRPr sz="2968"/>
            </a:lvl5pPr>
            <a:lvl6pPr lvl="5">
              <a:spcBef>
                <a:spcPts val="0"/>
              </a:spcBef>
              <a:spcAft>
                <a:spcPts val="0"/>
              </a:spcAft>
              <a:buSzPts val="2969"/>
              <a:buNone/>
              <a:defRPr sz="2968"/>
            </a:lvl6pPr>
            <a:lvl7pPr lvl="6">
              <a:spcBef>
                <a:spcPts val="0"/>
              </a:spcBef>
              <a:spcAft>
                <a:spcPts val="0"/>
              </a:spcAft>
              <a:buSzPts val="2969"/>
              <a:buNone/>
              <a:defRPr sz="2968"/>
            </a:lvl7pPr>
            <a:lvl8pPr lvl="7">
              <a:spcBef>
                <a:spcPts val="0"/>
              </a:spcBef>
              <a:spcAft>
                <a:spcPts val="0"/>
              </a:spcAft>
              <a:buSzPts val="2969"/>
              <a:buNone/>
              <a:defRPr sz="2968"/>
            </a:lvl8pPr>
            <a:lvl9pPr lvl="8">
              <a:spcBef>
                <a:spcPts val="0"/>
              </a:spcBef>
              <a:spcAft>
                <a:spcPts val="0"/>
              </a:spcAft>
              <a:buSzPts val="2969"/>
              <a:buNone/>
              <a:defRPr sz="2968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42870" y="2099840"/>
            <a:ext cx="3088800" cy="48045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22861" lvl="0" marL="457200">
              <a:spcBef>
                <a:spcPts val="0"/>
              </a:spcBef>
              <a:spcAft>
                <a:spcPts val="0"/>
              </a:spcAft>
              <a:buSzPts val="1484"/>
              <a:buChar char="●"/>
              <a:defRPr sz="1484"/>
            </a:lvl1pPr>
            <a:lvl2pPr indent="-322861" lvl="1" marL="914400">
              <a:spcBef>
                <a:spcPts val="0"/>
              </a:spcBef>
              <a:spcAft>
                <a:spcPts val="0"/>
              </a:spcAft>
              <a:buSzPts val="1484"/>
              <a:buChar char="○"/>
              <a:defRPr sz="1484"/>
            </a:lvl2pPr>
            <a:lvl3pPr indent="-322861" lvl="2" marL="1371600">
              <a:spcBef>
                <a:spcPts val="0"/>
              </a:spcBef>
              <a:spcAft>
                <a:spcPts val="0"/>
              </a:spcAft>
              <a:buSzPts val="1484"/>
              <a:buChar char="■"/>
              <a:defRPr sz="1484"/>
            </a:lvl3pPr>
            <a:lvl4pPr indent="-322861" lvl="3" marL="1828800">
              <a:spcBef>
                <a:spcPts val="0"/>
              </a:spcBef>
              <a:spcAft>
                <a:spcPts val="0"/>
              </a:spcAft>
              <a:buSzPts val="1484"/>
              <a:buChar char="●"/>
              <a:defRPr sz="1484"/>
            </a:lvl4pPr>
            <a:lvl5pPr indent="-322861" lvl="4" marL="2286000">
              <a:spcBef>
                <a:spcPts val="0"/>
              </a:spcBef>
              <a:spcAft>
                <a:spcPts val="0"/>
              </a:spcAft>
              <a:buSzPts val="1484"/>
              <a:buChar char="○"/>
              <a:defRPr sz="1484"/>
            </a:lvl5pPr>
            <a:lvl6pPr indent="-322861" lvl="5" marL="2743200">
              <a:spcBef>
                <a:spcPts val="0"/>
              </a:spcBef>
              <a:spcAft>
                <a:spcPts val="0"/>
              </a:spcAft>
              <a:buSzPts val="1484"/>
              <a:buChar char="■"/>
              <a:defRPr sz="1484"/>
            </a:lvl6pPr>
            <a:lvl7pPr indent="-322861" lvl="6" marL="3200400">
              <a:spcBef>
                <a:spcPts val="0"/>
              </a:spcBef>
              <a:spcAft>
                <a:spcPts val="0"/>
              </a:spcAft>
              <a:buSzPts val="1484"/>
              <a:buChar char="●"/>
              <a:defRPr sz="1484"/>
            </a:lvl7pPr>
            <a:lvl8pPr indent="-322862" lvl="7" marL="3657600">
              <a:spcBef>
                <a:spcPts val="0"/>
              </a:spcBef>
              <a:spcAft>
                <a:spcPts val="0"/>
              </a:spcAft>
              <a:buSzPts val="1484"/>
              <a:buChar char="○"/>
              <a:defRPr sz="1484"/>
            </a:lvl8pPr>
            <a:lvl9pPr indent="-322862" lvl="8" marL="4114800">
              <a:spcBef>
                <a:spcPts val="0"/>
              </a:spcBef>
              <a:spcAft>
                <a:spcPts val="0"/>
              </a:spcAft>
              <a:buSzPts val="1484"/>
              <a:buChar char="■"/>
              <a:defRPr sz="1484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 sz="1237"/>
            </a:lvl1pPr>
            <a:lvl2pPr lvl="1">
              <a:buNone/>
              <a:defRPr sz="1237"/>
            </a:lvl2pPr>
            <a:lvl3pPr lvl="2">
              <a:buNone/>
              <a:defRPr sz="1237"/>
            </a:lvl3pPr>
            <a:lvl4pPr lvl="3">
              <a:buNone/>
              <a:defRPr sz="1237"/>
            </a:lvl4pPr>
            <a:lvl5pPr lvl="4">
              <a:buNone/>
              <a:defRPr sz="1237"/>
            </a:lvl5pPr>
            <a:lvl6pPr lvl="5">
              <a:buNone/>
              <a:defRPr sz="1237"/>
            </a:lvl6pPr>
            <a:lvl7pPr lvl="6">
              <a:buNone/>
              <a:defRPr sz="1237"/>
            </a:lvl7pPr>
            <a:lvl8pPr lvl="7">
              <a:buNone/>
              <a:defRPr sz="1237"/>
            </a:lvl8pPr>
            <a:lvl9pPr lvl="8">
              <a:buNone/>
              <a:defRPr sz="1237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539275" y="680227"/>
            <a:ext cx="7004700" cy="61818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938"/>
              <a:buNone/>
              <a:defRPr sz="5937"/>
            </a:lvl1pPr>
            <a:lvl2pPr lvl="1">
              <a:spcBef>
                <a:spcPts val="0"/>
              </a:spcBef>
              <a:spcAft>
                <a:spcPts val="0"/>
              </a:spcAft>
              <a:buSzPts val="5938"/>
              <a:buNone/>
              <a:defRPr sz="5937"/>
            </a:lvl2pPr>
            <a:lvl3pPr lvl="2">
              <a:spcBef>
                <a:spcPts val="0"/>
              </a:spcBef>
              <a:spcAft>
                <a:spcPts val="0"/>
              </a:spcAft>
              <a:buSzPts val="5938"/>
              <a:buNone/>
              <a:defRPr sz="5937"/>
            </a:lvl3pPr>
            <a:lvl4pPr lvl="3">
              <a:spcBef>
                <a:spcPts val="0"/>
              </a:spcBef>
              <a:spcAft>
                <a:spcPts val="0"/>
              </a:spcAft>
              <a:buSzPts val="5938"/>
              <a:buNone/>
              <a:defRPr sz="5937"/>
            </a:lvl4pPr>
            <a:lvl5pPr lvl="4">
              <a:spcBef>
                <a:spcPts val="0"/>
              </a:spcBef>
              <a:spcAft>
                <a:spcPts val="0"/>
              </a:spcAft>
              <a:buSzPts val="5938"/>
              <a:buNone/>
              <a:defRPr sz="5937"/>
            </a:lvl5pPr>
            <a:lvl6pPr lvl="5">
              <a:spcBef>
                <a:spcPts val="0"/>
              </a:spcBef>
              <a:spcAft>
                <a:spcPts val="0"/>
              </a:spcAft>
              <a:buSzPts val="5938"/>
              <a:buNone/>
              <a:defRPr sz="5937"/>
            </a:lvl6pPr>
            <a:lvl7pPr lvl="6">
              <a:spcBef>
                <a:spcPts val="0"/>
              </a:spcBef>
              <a:spcAft>
                <a:spcPts val="0"/>
              </a:spcAft>
              <a:buSzPts val="5938"/>
              <a:buNone/>
              <a:defRPr sz="5937"/>
            </a:lvl7pPr>
            <a:lvl8pPr lvl="7">
              <a:spcBef>
                <a:spcPts val="0"/>
              </a:spcBef>
              <a:spcAft>
                <a:spcPts val="0"/>
              </a:spcAft>
              <a:buSzPts val="5938"/>
              <a:buNone/>
              <a:defRPr sz="5937"/>
            </a:lvl8pPr>
            <a:lvl9pPr lvl="8">
              <a:spcBef>
                <a:spcPts val="0"/>
              </a:spcBef>
              <a:spcAft>
                <a:spcPts val="0"/>
              </a:spcAft>
              <a:buSzPts val="5938"/>
              <a:buNone/>
              <a:defRPr sz="5937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 sz="1237"/>
            </a:lvl1pPr>
            <a:lvl2pPr lvl="1">
              <a:buNone/>
              <a:defRPr sz="1237"/>
            </a:lvl2pPr>
            <a:lvl3pPr lvl="2">
              <a:buNone/>
              <a:defRPr sz="1237"/>
            </a:lvl3pPr>
            <a:lvl4pPr lvl="3">
              <a:buNone/>
              <a:defRPr sz="1237"/>
            </a:lvl4pPr>
            <a:lvl5pPr lvl="4">
              <a:buNone/>
              <a:defRPr sz="1237"/>
            </a:lvl5pPr>
            <a:lvl6pPr lvl="5">
              <a:buNone/>
              <a:defRPr sz="1237"/>
            </a:lvl6pPr>
            <a:lvl7pPr lvl="6">
              <a:buNone/>
              <a:defRPr sz="1237"/>
            </a:lvl7pPr>
            <a:lvl8pPr lvl="7">
              <a:buNone/>
              <a:defRPr sz="1237"/>
            </a:lvl8pPr>
            <a:lvl9pPr lvl="8">
              <a:buNone/>
              <a:defRPr sz="1237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5029200" y="-189"/>
            <a:ext cx="5029200" cy="7772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13100" lIns="113100" spcFirstLastPara="1" rIns="113100" wrap="square" tIns="1131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92050" y="1863464"/>
            <a:ext cx="4449600" cy="2239800"/>
          </a:xfrm>
          <a:prstGeom prst="rect">
            <a:avLst/>
          </a:prstGeom>
        </p:spPr>
        <p:txBody>
          <a:bodyPr anchorCtr="0" anchor="b" bIns="113100" lIns="113100" spcFirstLastPara="1" rIns="113100" wrap="square" tIns="1131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196"/>
              <a:buNone/>
              <a:defRPr sz="5195"/>
            </a:lvl1pPr>
            <a:lvl2pPr lvl="1" algn="ctr">
              <a:spcBef>
                <a:spcPts val="0"/>
              </a:spcBef>
              <a:spcAft>
                <a:spcPts val="0"/>
              </a:spcAft>
              <a:buSzPts val="5196"/>
              <a:buNone/>
              <a:defRPr sz="5195"/>
            </a:lvl2pPr>
            <a:lvl3pPr lvl="2" algn="ctr">
              <a:spcBef>
                <a:spcPts val="0"/>
              </a:spcBef>
              <a:spcAft>
                <a:spcPts val="0"/>
              </a:spcAft>
              <a:buSzPts val="5196"/>
              <a:buNone/>
              <a:defRPr sz="5195"/>
            </a:lvl3pPr>
            <a:lvl4pPr lvl="3" algn="ctr">
              <a:spcBef>
                <a:spcPts val="0"/>
              </a:spcBef>
              <a:spcAft>
                <a:spcPts val="0"/>
              </a:spcAft>
              <a:buSzPts val="5196"/>
              <a:buNone/>
              <a:defRPr sz="5195"/>
            </a:lvl4pPr>
            <a:lvl5pPr lvl="4" algn="ctr">
              <a:spcBef>
                <a:spcPts val="0"/>
              </a:spcBef>
              <a:spcAft>
                <a:spcPts val="0"/>
              </a:spcAft>
              <a:buSzPts val="5196"/>
              <a:buNone/>
              <a:defRPr sz="5195"/>
            </a:lvl5pPr>
            <a:lvl6pPr lvl="5" algn="ctr">
              <a:spcBef>
                <a:spcPts val="0"/>
              </a:spcBef>
              <a:spcAft>
                <a:spcPts val="0"/>
              </a:spcAft>
              <a:buSzPts val="5196"/>
              <a:buNone/>
              <a:defRPr sz="5195"/>
            </a:lvl6pPr>
            <a:lvl7pPr lvl="6" algn="ctr">
              <a:spcBef>
                <a:spcPts val="0"/>
              </a:spcBef>
              <a:spcAft>
                <a:spcPts val="0"/>
              </a:spcAft>
              <a:buSzPts val="5196"/>
              <a:buNone/>
              <a:defRPr sz="5195"/>
            </a:lvl7pPr>
            <a:lvl8pPr lvl="7" algn="ctr">
              <a:spcBef>
                <a:spcPts val="0"/>
              </a:spcBef>
              <a:spcAft>
                <a:spcPts val="0"/>
              </a:spcAft>
              <a:buSzPts val="5196"/>
              <a:buNone/>
              <a:defRPr sz="5195"/>
            </a:lvl8pPr>
            <a:lvl9pPr lvl="8" algn="ctr">
              <a:spcBef>
                <a:spcPts val="0"/>
              </a:spcBef>
              <a:spcAft>
                <a:spcPts val="0"/>
              </a:spcAft>
              <a:buSzPts val="5196"/>
              <a:buNone/>
              <a:defRPr sz="5195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92050" y="4235758"/>
            <a:ext cx="4449600" cy="1866300"/>
          </a:xfrm>
          <a:prstGeom prst="rect">
            <a:avLst/>
          </a:prstGeom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98"/>
              <a:buNone/>
              <a:defRPr sz="259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98"/>
              <a:buNone/>
              <a:defRPr sz="259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98"/>
              <a:buNone/>
              <a:defRPr sz="259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98"/>
              <a:buNone/>
              <a:defRPr sz="259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98"/>
              <a:buNone/>
              <a:defRPr sz="259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98"/>
              <a:buNone/>
              <a:defRPr sz="259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98"/>
              <a:buNone/>
              <a:defRPr sz="259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98"/>
              <a:buNone/>
              <a:defRPr sz="259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98"/>
              <a:buNone/>
              <a:defRPr sz="2597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5433450" y="1094158"/>
            <a:ext cx="4220700" cy="55836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indent="-369993" lvl="0" marL="457200">
              <a:spcBef>
                <a:spcPts val="0"/>
              </a:spcBef>
              <a:spcAft>
                <a:spcPts val="0"/>
              </a:spcAft>
              <a:buSzPts val="2227"/>
              <a:buChar char="●"/>
              <a:defRPr sz="2226"/>
            </a:lvl1pPr>
            <a:lvl2pPr indent="-338572" lvl="1" marL="914400">
              <a:spcBef>
                <a:spcPts val="0"/>
              </a:spcBef>
              <a:spcAft>
                <a:spcPts val="0"/>
              </a:spcAft>
              <a:buSzPts val="1732"/>
              <a:buChar char="○"/>
              <a:defRPr sz="1731"/>
            </a:lvl2pPr>
            <a:lvl3pPr indent="-338572" lvl="2" marL="1371600">
              <a:spcBef>
                <a:spcPts val="0"/>
              </a:spcBef>
              <a:spcAft>
                <a:spcPts val="0"/>
              </a:spcAft>
              <a:buSzPts val="1732"/>
              <a:buChar char="■"/>
              <a:defRPr sz="1731"/>
            </a:lvl3pPr>
            <a:lvl4pPr indent="-338572" lvl="3" marL="1828800">
              <a:spcBef>
                <a:spcPts val="0"/>
              </a:spcBef>
              <a:spcAft>
                <a:spcPts val="0"/>
              </a:spcAft>
              <a:buSzPts val="1732"/>
              <a:buChar char="●"/>
              <a:defRPr sz="1731"/>
            </a:lvl4pPr>
            <a:lvl5pPr indent="-338572" lvl="4" marL="2286000">
              <a:spcBef>
                <a:spcPts val="0"/>
              </a:spcBef>
              <a:spcAft>
                <a:spcPts val="0"/>
              </a:spcAft>
              <a:buSzPts val="1732"/>
              <a:buChar char="○"/>
              <a:defRPr sz="1731"/>
            </a:lvl5pPr>
            <a:lvl6pPr indent="-338572" lvl="5" marL="2743200">
              <a:spcBef>
                <a:spcPts val="0"/>
              </a:spcBef>
              <a:spcAft>
                <a:spcPts val="0"/>
              </a:spcAft>
              <a:buSzPts val="1732"/>
              <a:buChar char="■"/>
              <a:defRPr sz="1731"/>
            </a:lvl6pPr>
            <a:lvl7pPr indent="-338572" lvl="6" marL="3200400">
              <a:spcBef>
                <a:spcPts val="0"/>
              </a:spcBef>
              <a:spcAft>
                <a:spcPts val="0"/>
              </a:spcAft>
              <a:buSzPts val="1732"/>
              <a:buChar char="●"/>
              <a:defRPr sz="1731"/>
            </a:lvl7pPr>
            <a:lvl8pPr indent="-338572" lvl="7" marL="3657600">
              <a:spcBef>
                <a:spcPts val="0"/>
              </a:spcBef>
              <a:spcAft>
                <a:spcPts val="0"/>
              </a:spcAft>
              <a:buSzPts val="1732"/>
              <a:buChar char="○"/>
              <a:defRPr sz="1731"/>
            </a:lvl8pPr>
            <a:lvl9pPr indent="-338572" lvl="8" marL="4114800">
              <a:spcBef>
                <a:spcPts val="0"/>
              </a:spcBef>
              <a:spcAft>
                <a:spcPts val="0"/>
              </a:spcAft>
              <a:buSzPts val="1732"/>
              <a:buChar char="■"/>
              <a:defRPr sz="1731"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 sz="1237"/>
            </a:lvl1pPr>
            <a:lvl2pPr lvl="1">
              <a:buNone/>
              <a:defRPr sz="1237"/>
            </a:lvl2pPr>
            <a:lvl3pPr lvl="2">
              <a:buNone/>
              <a:defRPr sz="1237"/>
            </a:lvl3pPr>
            <a:lvl4pPr lvl="3">
              <a:buNone/>
              <a:defRPr sz="1237"/>
            </a:lvl4pPr>
            <a:lvl5pPr lvl="4">
              <a:buNone/>
              <a:defRPr sz="1237"/>
            </a:lvl5pPr>
            <a:lvl6pPr lvl="5">
              <a:buNone/>
              <a:defRPr sz="1237"/>
            </a:lvl6pPr>
            <a:lvl7pPr lvl="6">
              <a:buNone/>
              <a:defRPr sz="1237"/>
            </a:lvl7pPr>
            <a:lvl8pPr lvl="7">
              <a:buNone/>
              <a:defRPr sz="1237"/>
            </a:lvl8pPr>
            <a:lvl9pPr lvl="8">
              <a:buNone/>
              <a:defRPr sz="1237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42870" y="6392869"/>
            <a:ext cx="6598800" cy="9144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27"/>
              <a:buNone/>
              <a:defRPr sz="2226"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>
              <a:buNone/>
              <a:defRPr sz="1237"/>
            </a:lvl1pPr>
            <a:lvl2pPr lvl="1">
              <a:buNone/>
              <a:defRPr sz="1237"/>
            </a:lvl2pPr>
            <a:lvl3pPr lvl="2">
              <a:buNone/>
              <a:defRPr sz="1237"/>
            </a:lvl3pPr>
            <a:lvl4pPr lvl="3">
              <a:buNone/>
              <a:defRPr sz="1237"/>
            </a:lvl4pPr>
            <a:lvl5pPr lvl="4">
              <a:buNone/>
              <a:defRPr sz="1237"/>
            </a:lvl5pPr>
            <a:lvl6pPr lvl="5">
              <a:buNone/>
              <a:defRPr sz="1237"/>
            </a:lvl6pPr>
            <a:lvl7pPr lvl="6">
              <a:buNone/>
              <a:defRPr sz="1237"/>
            </a:lvl7pPr>
            <a:lvl8pPr lvl="7">
              <a:buNone/>
              <a:defRPr sz="1237"/>
            </a:lvl8pPr>
            <a:lvl9pPr lvl="8">
              <a:buNone/>
              <a:defRPr sz="1237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42870" y="672482"/>
            <a:ext cx="93726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100" lIns="113100" spcFirstLastPara="1" rIns="113100" wrap="square" tIns="1131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64"/>
              <a:buNone/>
              <a:defRPr sz="3463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64"/>
              <a:buNone/>
              <a:defRPr sz="3463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64"/>
              <a:buNone/>
              <a:defRPr sz="3463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64"/>
              <a:buNone/>
              <a:defRPr sz="3463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64"/>
              <a:buNone/>
              <a:defRPr sz="3463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64"/>
              <a:buNone/>
              <a:defRPr sz="3463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64"/>
              <a:buNone/>
              <a:defRPr sz="3463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64"/>
              <a:buNone/>
              <a:defRPr sz="3463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64"/>
              <a:buNone/>
              <a:defRPr sz="3463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42870" y="1741518"/>
            <a:ext cx="9372600" cy="51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13100" lIns="113100" spcFirstLastPara="1" rIns="113100" wrap="square" tIns="113100">
            <a:normAutofit/>
          </a:bodyPr>
          <a:lstStyle>
            <a:lvl1pPr indent="-369993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27"/>
              <a:buChar char="●"/>
              <a:defRPr sz="2226">
                <a:solidFill>
                  <a:schemeClr val="dk2"/>
                </a:solidFill>
              </a:defRPr>
            </a:lvl1pPr>
            <a:lvl2pPr indent="-338572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32"/>
              <a:buChar char="○"/>
              <a:defRPr sz="1731">
                <a:solidFill>
                  <a:schemeClr val="dk2"/>
                </a:solidFill>
              </a:defRPr>
            </a:lvl2pPr>
            <a:lvl3pPr indent="-338572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32"/>
              <a:buChar char="■"/>
              <a:defRPr sz="1731">
                <a:solidFill>
                  <a:schemeClr val="dk2"/>
                </a:solidFill>
              </a:defRPr>
            </a:lvl3pPr>
            <a:lvl4pPr indent="-338572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32"/>
              <a:buChar char="●"/>
              <a:defRPr sz="1731">
                <a:solidFill>
                  <a:schemeClr val="dk2"/>
                </a:solidFill>
              </a:defRPr>
            </a:lvl4pPr>
            <a:lvl5pPr indent="-338572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32"/>
              <a:buChar char="○"/>
              <a:defRPr sz="1731">
                <a:solidFill>
                  <a:schemeClr val="dk2"/>
                </a:solidFill>
              </a:defRPr>
            </a:lvl5pPr>
            <a:lvl6pPr indent="-338572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32"/>
              <a:buChar char="■"/>
              <a:defRPr sz="1731">
                <a:solidFill>
                  <a:schemeClr val="dk2"/>
                </a:solidFill>
              </a:defRPr>
            </a:lvl6pPr>
            <a:lvl7pPr indent="-338572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32"/>
              <a:buChar char="●"/>
              <a:defRPr sz="1731">
                <a:solidFill>
                  <a:schemeClr val="dk2"/>
                </a:solidFill>
              </a:defRPr>
            </a:lvl7pPr>
            <a:lvl8pPr indent="-338572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32"/>
              <a:buChar char="○"/>
              <a:defRPr sz="1731">
                <a:solidFill>
                  <a:schemeClr val="dk2"/>
                </a:solidFill>
              </a:defRPr>
            </a:lvl8pPr>
            <a:lvl9pPr indent="-338572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32"/>
              <a:buChar char="■"/>
              <a:defRPr sz="1731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9319704" y="7046639"/>
            <a:ext cx="603600" cy="59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3100" lIns="113100" spcFirstLastPara="1" rIns="113100" wrap="square" tIns="113100">
            <a:normAutofit/>
          </a:bodyPr>
          <a:lstStyle>
            <a:lvl1pPr lvl="0" algn="r">
              <a:buNone/>
              <a:defRPr sz="1237">
                <a:solidFill>
                  <a:schemeClr val="dk2"/>
                </a:solidFill>
              </a:defRPr>
            </a:lvl1pPr>
            <a:lvl2pPr lvl="1" algn="r">
              <a:buNone/>
              <a:defRPr sz="1237">
                <a:solidFill>
                  <a:schemeClr val="dk2"/>
                </a:solidFill>
              </a:defRPr>
            </a:lvl2pPr>
            <a:lvl3pPr lvl="2" algn="r">
              <a:buNone/>
              <a:defRPr sz="1237">
                <a:solidFill>
                  <a:schemeClr val="dk2"/>
                </a:solidFill>
              </a:defRPr>
            </a:lvl3pPr>
            <a:lvl4pPr lvl="3" algn="r">
              <a:buNone/>
              <a:defRPr sz="1237">
                <a:solidFill>
                  <a:schemeClr val="dk2"/>
                </a:solidFill>
              </a:defRPr>
            </a:lvl4pPr>
            <a:lvl5pPr lvl="4" algn="r">
              <a:buNone/>
              <a:defRPr sz="1237">
                <a:solidFill>
                  <a:schemeClr val="dk2"/>
                </a:solidFill>
              </a:defRPr>
            </a:lvl5pPr>
            <a:lvl6pPr lvl="5" algn="r">
              <a:buNone/>
              <a:defRPr sz="1237">
                <a:solidFill>
                  <a:schemeClr val="dk2"/>
                </a:solidFill>
              </a:defRPr>
            </a:lvl6pPr>
            <a:lvl7pPr lvl="6" algn="r">
              <a:buNone/>
              <a:defRPr sz="1237">
                <a:solidFill>
                  <a:schemeClr val="dk2"/>
                </a:solidFill>
              </a:defRPr>
            </a:lvl7pPr>
            <a:lvl8pPr lvl="7" algn="r">
              <a:buNone/>
              <a:defRPr sz="1237">
                <a:solidFill>
                  <a:schemeClr val="dk2"/>
                </a:solidFill>
              </a:defRPr>
            </a:lvl8pPr>
            <a:lvl9pPr lvl="8" algn="r">
              <a:buNone/>
              <a:defRPr sz="1237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Photo 3.png"/>
          <p:cNvPicPr preferRelativeResize="0"/>
          <p:nvPr/>
        </p:nvPicPr>
        <p:blipFill rotWithShape="1">
          <a:blip r:embed="rId3">
            <a:alphaModFix/>
          </a:blip>
          <a:srcRect b="534" l="524" r="534" t="524"/>
          <a:stretch/>
        </p:blipFill>
        <p:spPr>
          <a:xfrm>
            <a:off x="3218589" y="0"/>
            <a:ext cx="3719215" cy="77724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6728400" y="0"/>
            <a:ext cx="3330000" cy="7772400"/>
          </a:xfrm>
          <a:prstGeom prst="rect">
            <a:avLst/>
          </a:prstGeom>
          <a:solidFill>
            <a:srgbClr val="0C303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6999450" y="574941"/>
            <a:ext cx="2787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Your story starts here</a:t>
            </a:r>
            <a:endParaRPr sz="800">
              <a:solidFill>
                <a:schemeClr val="lt1"/>
              </a:solidFill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6999450" y="829771"/>
            <a:ext cx="27879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>
                <a:solidFill>
                  <a:schemeClr val="lt1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TRAVEL</a:t>
            </a:r>
            <a:endParaRPr sz="5600">
              <a:solidFill>
                <a:schemeClr val="lt1"/>
              </a:solidFill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6999450" y="1690055"/>
            <a:ext cx="2787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Wander</a:t>
            </a:r>
            <a:endParaRPr sz="2400">
              <a:solidFill>
                <a:schemeClr val="lt1"/>
              </a:solidFill>
              <a:latin typeface="Poppins ExtraLight"/>
              <a:ea typeface="Poppins ExtraLight"/>
              <a:cs typeface="Poppins ExtraLight"/>
              <a:sym typeface="Poppins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&amp; Discover</a:t>
            </a:r>
            <a:endParaRPr sz="2400">
              <a:solidFill>
                <a:schemeClr val="lt1"/>
              </a:solidFill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6999450" y="5709149"/>
            <a:ext cx="27879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Where mountains touch the clouds and the sea whispers freedom.</a:t>
            </a:r>
            <a:endParaRPr sz="1300">
              <a:solidFill>
                <a:schemeClr val="lt1"/>
              </a:solidFill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sp>
        <p:nvSpPr>
          <p:cNvPr id="60" name="Google Shape;60;p13"/>
          <p:cNvSpPr/>
          <p:nvPr/>
        </p:nvSpPr>
        <p:spPr>
          <a:xfrm>
            <a:off x="7219250" y="6644283"/>
            <a:ext cx="2352300" cy="27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1808B"/>
                </a:solidFill>
                <a:latin typeface="Poppins"/>
                <a:ea typeface="Poppins"/>
                <a:cs typeface="Poppins"/>
                <a:sym typeface="Poppins"/>
              </a:rPr>
              <a:t>www.wanderdiscover.ltd</a:t>
            </a:r>
            <a:endParaRPr sz="1000">
              <a:solidFill>
                <a:srgbClr val="21808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61" name="Google Shape;61;p13"/>
          <p:cNvGrpSpPr/>
          <p:nvPr/>
        </p:nvGrpSpPr>
        <p:grpSpPr>
          <a:xfrm>
            <a:off x="7211550" y="2592200"/>
            <a:ext cx="2363700" cy="2809800"/>
            <a:chOff x="7213550" y="2592200"/>
            <a:chExt cx="2363700" cy="2809800"/>
          </a:xfrm>
        </p:grpSpPr>
        <p:sp>
          <p:nvSpPr>
            <p:cNvPr id="62" name="Google Shape;62;p13"/>
            <p:cNvSpPr/>
            <p:nvPr/>
          </p:nvSpPr>
          <p:spPr>
            <a:xfrm>
              <a:off x="7213550" y="2592200"/>
              <a:ext cx="2363700" cy="2809800"/>
            </a:xfrm>
            <a:prstGeom prst="round2SameRect">
              <a:avLst>
                <a:gd fmla="val 50000" name="adj1"/>
                <a:gd fmla="val 0" name="adj2"/>
              </a:avLst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3" name="Google Shape;63;p13" title="Шар 0.png"/>
            <p:cNvPicPr preferRelativeResize="0"/>
            <p:nvPr/>
          </p:nvPicPr>
          <p:blipFill rotWithShape="1">
            <a:blip r:embed="rId4">
              <a:alphaModFix/>
            </a:blip>
            <a:srcRect b="24743" l="4865" r="4865" t="4864"/>
            <a:stretch/>
          </p:blipFill>
          <p:spPr>
            <a:xfrm>
              <a:off x="7318550" y="2739400"/>
              <a:ext cx="2153700" cy="2518800"/>
            </a:xfrm>
            <a:prstGeom prst="round2SameRect">
              <a:avLst>
                <a:gd fmla="val 50000" name="adj1"/>
                <a:gd fmla="val 0" name="adj2"/>
              </a:avLst>
            </a:prstGeom>
            <a:noFill/>
            <a:ln>
              <a:noFill/>
            </a:ln>
          </p:spPr>
        </p:pic>
      </p:grpSp>
      <p:sp>
        <p:nvSpPr>
          <p:cNvPr id="64" name="Google Shape;64;p13"/>
          <p:cNvSpPr/>
          <p:nvPr/>
        </p:nvSpPr>
        <p:spPr>
          <a:xfrm>
            <a:off x="3850650" y="3287275"/>
            <a:ext cx="2352300" cy="4938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Get in Touch</a:t>
            </a:r>
            <a:endParaRPr sz="2400">
              <a:solidFill>
                <a:schemeClr val="lt1"/>
              </a:solidFill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sp>
        <p:nvSpPr>
          <p:cNvPr id="65" name="Google Shape;65;p13"/>
          <p:cNvSpPr txBox="1"/>
          <p:nvPr/>
        </p:nvSpPr>
        <p:spPr>
          <a:xfrm>
            <a:off x="3635250" y="4390743"/>
            <a:ext cx="2787900" cy="17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+44 123 456 7890</a:t>
            </a:r>
            <a:endParaRPr sz="1100">
              <a:solidFill>
                <a:schemeClr val="lt1"/>
              </a:solidFill>
              <a:latin typeface="Poppins ExtraLight"/>
              <a:ea typeface="Poppins ExtraLight"/>
              <a:cs typeface="Poppins ExtraLight"/>
              <a:sym typeface="Poppins ExtraLight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Poppins ExtraLight"/>
              <a:ea typeface="Poppins ExtraLight"/>
              <a:cs typeface="Poppins ExtraLight"/>
              <a:sym typeface="Poppins ExtraLight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hello@wanderdiscover.ltd</a:t>
            </a:r>
            <a:endParaRPr sz="1100">
              <a:solidFill>
                <a:schemeClr val="lt1"/>
              </a:solidFill>
              <a:latin typeface="Poppins ExtraLight"/>
              <a:ea typeface="Poppins ExtraLight"/>
              <a:cs typeface="Poppins ExtraLight"/>
              <a:sym typeface="Poppins ExtraLight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Poppins ExtraLight"/>
              <a:ea typeface="Poppins ExtraLight"/>
              <a:cs typeface="Poppins ExtraLight"/>
              <a:sym typeface="Poppins ExtraLight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wanderdiscover.ltd</a:t>
            </a:r>
            <a:endParaRPr sz="1100">
              <a:solidFill>
                <a:schemeClr val="lt1"/>
              </a:solidFill>
              <a:latin typeface="Poppins ExtraLight"/>
              <a:ea typeface="Poppins ExtraLight"/>
              <a:cs typeface="Poppins ExtraLight"/>
              <a:sym typeface="Poppins ExtraLight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Poppins ExtraLight"/>
              <a:ea typeface="Poppins ExtraLight"/>
              <a:cs typeface="Poppins ExtraLight"/>
              <a:sym typeface="Poppins ExtraLight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12 Green Hill Avenue,</a:t>
            </a:r>
            <a:endParaRPr sz="1100">
              <a:solidFill>
                <a:schemeClr val="lt1"/>
              </a:solidFill>
              <a:latin typeface="Poppins ExtraLight"/>
              <a:ea typeface="Poppins ExtraLight"/>
              <a:cs typeface="Poppins ExtraLight"/>
              <a:sym typeface="Poppins ExtraLight"/>
            </a:endParaRPr>
          </a:p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London, UK</a:t>
            </a:r>
            <a:endParaRPr sz="1100">
              <a:solidFill>
                <a:schemeClr val="lt1"/>
              </a:solidFill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sp>
        <p:nvSpPr>
          <p:cNvPr id="66" name="Google Shape;66;p13"/>
          <p:cNvSpPr txBox="1"/>
          <p:nvPr/>
        </p:nvSpPr>
        <p:spPr>
          <a:xfrm>
            <a:off x="3635250" y="6597751"/>
            <a:ext cx="27879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Ready to explore?</a:t>
            </a:r>
            <a:endParaRPr sz="1100">
              <a:solidFill>
                <a:schemeClr val="lt1"/>
              </a:solidFill>
              <a:latin typeface="Poppins ExtraLight"/>
              <a:ea typeface="Poppins ExtraLight"/>
              <a:cs typeface="Poppins ExtraLight"/>
              <a:sym typeface="Poppins ExtraLigh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Let’s plan your perfect trip.</a:t>
            </a:r>
            <a:endParaRPr sz="1100">
              <a:solidFill>
                <a:schemeClr val="lt1"/>
              </a:solidFill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grpSp>
        <p:nvGrpSpPr>
          <p:cNvPr id="67" name="Google Shape;67;p13"/>
          <p:cNvGrpSpPr/>
          <p:nvPr/>
        </p:nvGrpSpPr>
        <p:grpSpPr>
          <a:xfrm>
            <a:off x="0" y="-23400"/>
            <a:ext cx="5277675" cy="2925300"/>
            <a:chOff x="0" y="-23400"/>
            <a:chExt cx="5277675" cy="2925300"/>
          </a:xfrm>
        </p:grpSpPr>
        <p:pic>
          <p:nvPicPr>
            <p:cNvPr id="68" name="Google Shape;68;p13" title="Photo 4.png"/>
            <p:cNvPicPr preferRelativeResize="0"/>
            <p:nvPr/>
          </p:nvPicPr>
          <p:blipFill rotWithShape="1">
            <a:blip r:embed="rId5">
              <a:alphaModFix/>
            </a:blip>
            <a:srcRect b="1551" l="1802" r="1802" t="2053"/>
            <a:stretch/>
          </p:blipFill>
          <p:spPr>
            <a:xfrm>
              <a:off x="0" y="0"/>
              <a:ext cx="3874766" cy="2748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69;p13" title="Photo.png"/>
            <p:cNvPicPr preferRelativeResize="0"/>
            <p:nvPr/>
          </p:nvPicPr>
          <p:blipFill rotWithShape="1">
            <a:blip r:embed="rId6">
              <a:alphaModFix/>
            </a:blip>
            <a:srcRect b="792" l="907" r="12646" t="1389"/>
            <a:stretch/>
          </p:blipFill>
          <p:spPr>
            <a:xfrm>
              <a:off x="1470400" y="0"/>
              <a:ext cx="3649199" cy="27485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" name="Google Shape;70;p13"/>
            <p:cNvSpPr/>
            <p:nvPr/>
          </p:nvSpPr>
          <p:spPr>
            <a:xfrm>
              <a:off x="1329075" y="-23400"/>
              <a:ext cx="3948600" cy="2925300"/>
            </a:xfrm>
            <a:prstGeom prst="rect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1" name="Google Shape;71;p13"/>
          <p:cNvGrpSpPr/>
          <p:nvPr/>
        </p:nvGrpSpPr>
        <p:grpSpPr>
          <a:xfrm>
            <a:off x="0" y="2748575"/>
            <a:ext cx="3330000" cy="5023800"/>
            <a:chOff x="0" y="2748575"/>
            <a:chExt cx="3330000" cy="5023800"/>
          </a:xfrm>
        </p:grpSpPr>
        <p:sp>
          <p:nvSpPr>
            <p:cNvPr id="72" name="Google Shape;72;p13"/>
            <p:cNvSpPr/>
            <p:nvPr/>
          </p:nvSpPr>
          <p:spPr>
            <a:xfrm>
              <a:off x="0" y="2748575"/>
              <a:ext cx="3330000" cy="5023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3"/>
            <p:cNvSpPr/>
            <p:nvPr/>
          </p:nvSpPr>
          <p:spPr>
            <a:xfrm>
              <a:off x="1329300" y="2748575"/>
              <a:ext cx="2000647" cy="153323"/>
            </a:xfrm>
            <a:custGeom>
              <a:rect b="b" l="l" r="r" t="t"/>
              <a:pathLst>
                <a:path extrusionOk="0" h="17922" w="80315">
                  <a:moveTo>
                    <a:pt x="0" y="0"/>
                  </a:moveTo>
                  <a:lnTo>
                    <a:pt x="0" y="17922"/>
                  </a:lnTo>
                  <a:lnTo>
                    <a:pt x="80315" y="17922"/>
                  </a:lnTo>
                </a:path>
              </a:pathLst>
            </a:custGeom>
            <a:noFill/>
            <a:ln cap="flat" cmpd="sng" w="19050">
              <a:solidFill>
                <a:srgbClr val="0C3034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74" name="Google Shape;74;p13"/>
          <p:cNvSpPr txBox="1"/>
          <p:nvPr/>
        </p:nvSpPr>
        <p:spPr>
          <a:xfrm>
            <a:off x="384318" y="3339000"/>
            <a:ext cx="24939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C3034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Where mountains touch the clouds and the sea whispers freedom.</a:t>
            </a:r>
            <a:endParaRPr sz="1700">
              <a:solidFill>
                <a:srgbClr val="0C3034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75" name="Google Shape;75;p13"/>
          <p:cNvSpPr txBox="1"/>
          <p:nvPr/>
        </p:nvSpPr>
        <p:spPr>
          <a:xfrm>
            <a:off x="384318" y="4500600"/>
            <a:ext cx="24939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C3034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Step away from routine and rediscover your love for adventure. Whether you dream of mountain trails or turquoise coastlines, we’ll create a journey that fits your rhythm and passions.</a:t>
            </a:r>
            <a:endParaRPr sz="1100">
              <a:solidFill>
                <a:srgbClr val="0C3034"/>
              </a:solidFill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cxnSp>
        <p:nvCxnSpPr>
          <p:cNvPr id="76" name="Google Shape;76;p13"/>
          <p:cNvCxnSpPr/>
          <p:nvPr/>
        </p:nvCxnSpPr>
        <p:spPr>
          <a:xfrm>
            <a:off x="394950" y="6319019"/>
            <a:ext cx="2478000" cy="0"/>
          </a:xfrm>
          <a:prstGeom prst="straightConnector1">
            <a:avLst/>
          </a:prstGeom>
          <a:noFill/>
          <a:ln cap="flat" cmpd="sng" w="19050">
            <a:solidFill>
              <a:srgbClr val="0C303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7" name="Google Shape;77;p13"/>
          <p:cNvSpPr txBox="1"/>
          <p:nvPr/>
        </p:nvSpPr>
        <p:spPr>
          <a:xfrm>
            <a:off x="384325" y="6597750"/>
            <a:ext cx="2478000" cy="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C3034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From sunrise hikes to sunset cruises – your story starts here.</a:t>
            </a:r>
            <a:endParaRPr sz="1100">
              <a:solidFill>
                <a:srgbClr val="0C3034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4" title="Photo 31.png"/>
          <p:cNvPicPr preferRelativeResize="0"/>
          <p:nvPr/>
        </p:nvPicPr>
        <p:blipFill rotWithShape="1">
          <a:blip r:embed="rId3">
            <a:alphaModFix/>
          </a:blip>
          <a:srcRect b="1950" l="1948" r="36001" t="1950"/>
          <a:stretch/>
        </p:blipFill>
        <p:spPr>
          <a:xfrm>
            <a:off x="3776625" y="0"/>
            <a:ext cx="4643702" cy="7772401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4"/>
          <p:cNvSpPr/>
          <p:nvPr/>
        </p:nvSpPr>
        <p:spPr>
          <a:xfrm>
            <a:off x="0" y="0"/>
            <a:ext cx="6728400" cy="7772400"/>
          </a:xfrm>
          <a:prstGeom prst="rect">
            <a:avLst/>
          </a:prstGeom>
          <a:solidFill>
            <a:srgbClr val="0C303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4"/>
          <p:cNvSpPr txBox="1"/>
          <p:nvPr/>
        </p:nvSpPr>
        <p:spPr>
          <a:xfrm>
            <a:off x="384318" y="3173348"/>
            <a:ext cx="24939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Why Choose Us</a:t>
            </a:r>
            <a:endParaRPr sz="1600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85" name="Google Shape;85;p14"/>
          <p:cNvSpPr txBox="1"/>
          <p:nvPr/>
        </p:nvSpPr>
        <p:spPr>
          <a:xfrm>
            <a:off x="384326" y="3707825"/>
            <a:ext cx="2945700" cy="15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Over 10 years of travel experience</a:t>
            </a:r>
            <a:endParaRPr sz="1100">
              <a:solidFill>
                <a:schemeClr val="lt1"/>
              </a:solidFill>
              <a:latin typeface="Poppins ExtraLight"/>
              <a:ea typeface="Poppins ExtraLight"/>
              <a:cs typeface="Poppins ExtraLight"/>
              <a:sym typeface="Poppins ExtraLight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Trusted local partners in 15 countries</a:t>
            </a:r>
            <a:endParaRPr sz="1100">
              <a:solidFill>
                <a:schemeClr val="lt1"/>
              </a:solidFill>
              <a:latin typeface="Poppins ExtraLight"/>
              <a:ea typeface="Poppins ExtraLight"/>
              <a:cs typeface="Poppins ExtraLight"/>
              <a:sym typeface="Poppins ExtraLight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Sustainable and responsible tourism practices</a:t>
            </a:r>
            <a:endParaRPr sz="1100">
              <a:solidFill>
                <a:schemeClr val="lt1"/>
              </a:solidFill>
              <a:latin typeface="Poppins ExtraLight"/>
              <a:ea typeface="Poppins ExtraLight"/>
              <a:cs typeface="Poppins ExtraLight"/>
              <a:sym typeface="Poppins ExtraLight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Custom itineraries for solo, couple, </a:t>
            </a:r>
            <a:endParaRPr sz="1100">
              <a:solidFill>
                <a:schemeClr val="lt1"/>
              </a:solidFill>
              <a:latin typeface="Poppins ExtraLight"/>
              <a:ea typeface="Poppins ExtraLight"/>
              <a:cs typeface="Poppins ExtraLight"/>
              <a:sym typeface="Poppins ExtraLight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or group travelers</a:t>
            </a:r>
            <a:endParaRPr sz="1100">
              <a:solidFill>
                <a:schemeClr val="lt1"/>
              </a:solidFill>
              <a:latin typeface="Poppins ExtraLight"/>
              <a:ea typeface="Poppins ExtraLight"/>
              <a:cs typeface="Poppins ExtraLight"/>
              <a:sym typeface="Poppins ExtraLight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Stress-free planning from start to finish</a:t>
            </a:r>
            <a:endParaRPr sz="1100">
              <a:solidFill>
                <a:schemeClr val="lt1"/>
              </a:solidFill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sp>
        <p:nvSpPr>
          <p:cNvPr id="86" name="Google Shape;86;p14"/>
          <p:cNvSpPr txBox="1"/>
          <p:nvPr/>
        </p:nvSpPr>
        <p:spPr>
          <a:xfrm>
            <a:off x="384318" y="5684473"/>
            <a:ext cx="24939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Let’s Make It Happen</a:t>
            </a:r>
            <a:endParaRPr sz="1600">
              <a:solidFill>
                <a:schemeClr val="lt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87" name="Google Shape;87;p14"/>
          <p:cNvSpPr txBox="1"/>
          <p:nvPr/>
        </p:nvSpPr>
        <p:spPr>
          <a:xfrm>
            <a:off x="384326" y="6218950"/>
            <a:ext cx="2945700" cy="6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Tell us what you love — mountains, </a:t>
            </a:r>
            <a:endParaRPr sz="1100">
              <a:solidFill>
                <a:schemeClr val="lt1"/>
              </a:solidFill>
              <a:latin typeface="Poppins ExtraLight"/>
              <a:ea typeface="Poppins ExtraLight"/>
              <a:cs typeface="Poppins ExtraLight"/>
              <a:sym typeface="Poppins ExtraLight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sea, or both — and we’ll create a tailor </a:t>
            </a:r>
            <a:endParaRPr sz="1100">
              <a:solidFill>
                <a:schemeClr val="lt1"/>
              </a:solidFill>
              <a:latin typeface="Poppins ExtraLight"/>
              <a:ea typeface="Poppins ExtraLight"/>
              <a:cs typeface="Poppins ExtraLight"/>
              <a:sym typeface="Poppins ExtraLight"/>
            </a:endParaRPr>
          </a:p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Poppins ExtraLight"/>
                <a:ea typeface="Poppins ExtraLight"/>
                <a:cs typeface="Poppins ExtraLight"/>
                <a:sym typeface="Poppins ExtraLight"/>
              </a:rPr>
              <a:t>made adventure you’ll never forget.</a:t>
            </a:r>
            <a:endParaRPr sz="1100">
              <a:solidFill>
                <a:schemeClr val="lt1"/>
              </a:solidFill>
              <a:latin typeface="Poppins ExtraLight"/>
              <a:ea typeface="Poppins ExtraLight"/>
              <a:cs typeface="Poppins ExtraLight"/>
              <a:sym typeface="Poppins ExtraLight"/>
            </a:endParaRPr>
          </a:p>
        </p:txBody>
      </p:sp>
      <p:pic>
        <p:nvPicPr>
          <p:cNvPr id="88" name="Google Shape;88;p14" title="Фон.png"/>
          <p:cNvPicPr preferRelativeResize="0"/>
          <p:nvPr/>
        </p:nvPicPr>
        <p:blipFill rotWithShape="1">
          <a:blip r:embed="rId4">
            <a:alphaModFix/>
          </a:blip>
          <a:srcRect b="26989" l="514" r="514" t="20522"/>
          <a:stretch/>
        </p:blipFill>
        <p:spPr>
          <a:xfrm>
            <a:off x="0" y="0"/>
            <a:ext cx="3182001" cy="2531374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4"/>
          <p:cNvSpPr/>
          <p:nvPr/>
        </p:nvSpPr>
        <p:spPr>
          <a:xfrm>
            <a:off x="0" y="0"/>
            <a:ext cx="3304876" cy="2646289"/>
          </a:xfrm>
          <a:custGeom>
            <a:rect b="b" l="l" r="r" t="t"/>
            <a:pathLst>
              <a:path extrusionOk="0" h="52100" w="64681">
                <a:moveTo>
                  <a:pt x="0" y="52100"/>
                </a:moveTo>
                <a:lnTo>
                  <a:pt x="64681" y="52100"/>
                </a:lnTo>
                <a:lnTo>
                  <a:pt x="64681" y="0"/>
                </a:lnTo>
              </a:path>
            </a:pathLst>
          </a:cu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0" name="Google Shape;90;p14"/>
          <p:cNvSpPr txBox="1"/>
          <p:nvPr/>
        </p:nvSpPr>
        <p:spPr>
          <a:xfrm>
            <a:off x="3776625" y="6486962"/>
            <a:ext cx="2505300" cy="3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Guided treks with professional mountain guides</a:t>
            </a:r>
            <a:endParaRPr sz="11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91" name="Google Shape;91;p14"/>
          <p:cNvSpPr txBox="1"/>
          <p:nvPr/>
        </p:nvSpPr>
        <p:spPr>
          <a:xfrm>
            <a:off x="3776625" y="742381"/>
            <a:ext cx="2505300" cy="6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SEA ESCAPES</a:t>
            </a:r>
            <a:endParaRPr sz="18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Mountain Journeys</a:t>
            </a:r>
            <a:endParaRPr sz="1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92" name="Google Shape;92;p14"/>
          <p:cNvGrpSpPr/>
          <p:nvPr/>
        </p:nvGrpSpPr>
        <p:grpSpPr>
          <a:xfrm>
            <a:off x="3908200" y="1562950"/>
            <a:ext cx="2305800" cy="4644600"/>
            <a:chOff x="3908200" y="1562950"/>
            <a:chExt cx="2305800" cy="4644600"/>
          </a:xfrm>
        </p:grpSpPr>
        <p:pic>
          <p:nvPicPr>
            <p:cNvPr id="93" name="Google Shape;93;p14" title="Photo 3.png"/>
            <p:cNvPicPr preferRelativeResize="0"/>
            <p:nvPr/>
          </p:nvPicPr>
          <p:blipFill rotWithShape="1">
            <a:blip r:embed="rId5">
              <a:alphaModFix/>
            </a:blip>
            <a:srcRect b="17239" l="0" r="42785" t="0"/>
            <a:stretch/>
          </p:blipFill>
          <p:spPr>
            <a:xfrm>
              <a:off x="3995500" y="1657100"/>
              <a:ext cx="2131200" cy="4456200"/>
            </a:xfrm>
            <a:prstGeom prst="roundRect">
              <a:avLst>
                <a:gd fmla="val 49427" name="adj"/>
              </a:avLst>
            </a:prstGeom>
            <a:noFill/>
            <a:ln>
              <a:noFill/>
            </a:ln>
          </p:spPr>
        </p:pic>
        <p:sp>
          <p:nvSpPr>
            <p:cNvPr id="94" name="Google Shape;94;p14"/>
            <p:cNvSpPr/>
            <p:nvPr/>
          </p:nvSpPr>
          <p:spPr>
            <a:xfrm>
              <a:off x="3908200" y="1562950"/>
              <a:ext cx="2305800" cy="4644600"/>
            </a:xfrm>
            <a:prstGeom prst="roundRect">
              <a:avLst>
                <a:gd fmla="val 50000" name="adj"/>
              </a:avLst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14"/>
          <p:cNvSpPr/>
          <p:nvPr/>
        </p:nvSpPr>
        <p:spPr>
          <a:xfrm>
            <a:off x="7288900" y="813375"/>
            <a:ext cx="2198700" cy="6145800"/>
          </a:xfrm>
          <a:prstGeom prst="rect">
            <a:avLst/>
          </a:prstGeom>
          <a:solidFill>
            <a:srgbClr val="0C3034">
              <a:alpha val="8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" name="Google Shape;96;p14"/>
          <p:cNvGrpSpPr/>
          <p:nvPr/>
        </p:nvGrpSpPr>
        <p:grpSpPr>
          <a:xfrm>
            <a:off x="7288899" y="1184461"/>
            <a:ext cx="2198700" cy="5403629"/>
            <a:chOff x="7288899" y="1159652"/>
            <a:chExt cx="2198700" cy="5403629"/>
          </a:xfrm>
        </p:grpSpPr>
        <p:sp>
          <p:nvSpPr>
            <p:cNvPr id="97" name="Google Shape;97;p14"/>
            <p:cNvSpPr txBox="1"/>
            <p:nvPr/>
          </p:nvSpPr>
          <p:spPr>
            <a:xfrm>
              <a:off x="7288899" y="1159652"/>
              <a:ext cx="2198700" cy="70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chemeClr val="lt1"/>
                  </a:solidFill>
                  <a:latin typeface="Poppins ExtraLight"/>
                  <a:ea typeface="Poppins ExtraLight"/>
                  <a:cs typeface="Poppins ExtraLight"/>
                  <a:sym typeface="Poppins ExtraLight"/>
                </a:rPr>
                <a:t>Our Top</a:t>
              </a:r>
              <a:endParaRPr sz="2400">
                <a:solidFill>
                  <a:schemeClr val="lt1"/>
                </a:solidFill>
                <a:latin typeface="Poppins ExtraLight"/>
                <a:ea typeface="Poppins ExtraLight"/>
                <a:cs typeface="Poppins ExtraLight"/>
                <a:sym typeface="Poppins ExtraLight"/>
              </a:endParaRPr>
            </a:p>
            <a:p>
              <a:pPr indent="0" lvl="0" marL="0" rtl="0" algn="ctr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chemeClr val="lt1"/>
                  </a:solidFill>
                  <a:latin typeface="Poppins ExtraLight"/>
                  <a:ea typeface="Poppins ExtraLight"/>
                  <a:cs typeface="Poppins ExtraLight"/>
                  <a:sym typeface="Poppins ExtraLight"/>
                </a:rPr>
                <a:t>Destinations:</a:t>
              </a:r>
              <a:endParaRPr sz="2400">
                <a:solidFill>
                  <a:schemeClr val="lt1"/>
                </a:solidFill>
                <a:latin typeface="Poppins ExtraLight"/>
                <a:ea typeface="Poppins ExtraLight"/>
                <a:cs typeface="Poppins ExtraLight"/>
                <a:sym typeface="Poppins ExtraLight"/>
              </a:endParaRPr>
            </a:p>
          </p:txBody>
        </p:sp>
        <p:cxnSp>
          <p:nvCxnSpPr>
            <p:cNvPr id="98" name="Google Shape;98;p14"/>
            <p:cNvCxnSpPr/>
            <p:nvPr/>
          </p:nvCxnSpPr>
          <p:spPr>
            <a:xfrm>
              <a:off x="7697525" y="2265317"/>
              <a:ext cx="13290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99" name="Google Shape;99;p14"/>
            <p:cNvSpPr txBox="1"/>
            <p:nvPr/>
          </p:nvSpPr>
          <p:spPr>
            <a:xfrm>
              <a:off x="7406550" y="2668981"/>
              <a:ext cx="1963500" cy="389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Swiss Alps</a:t>
              </a:r>
              <a:endParaRPr sz="1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  <a:p>
              <a:pPr indent="0" lvl="0" marL="0" rtl="0" algn="ctr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Poppins ExtraLight"/>
                  <a:ea typeface="Poppins ExtraLight"/>
                  <a:cs typeface="Poppins ExtraLight"/>
                  <a:sym typeface="Poppins ExtraLight"/>
                </a:rPr>
                <a:t>hike through breathtaking trails and crystal-clear lakes surrounded by nature</a:t>
              </a:r>
              <a:endParaRPr sz="1000">
                <a:solidFill>
                  <a:schemeClr val="lt1"/>
                </a:solidFill>
                <a:latin typeface="Poppins ExtraLight"/>
                <a:ea typeface="Poppins ExtraLight"/>
                <a:cs typeface="Poppins ExtraLight"/>
                <a:sym typeface="Poppins ExtraLight"/>
              </a:endParaRPr>
            </a:p>
            <a:p>
              <a:pPr indent="0" lvl="0" marL="0" rtl="0" algn="ctr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Poppins ExtraLight"/>
                <a:ea typeface="Poppins ExtraLight"/>
                <a:cs typeface="Poppins ExtraLight"/>
                <a:sym typeface="Poppins ExtraLight"/>
              </a:endParaRPr>
            </a:p>
            <a:p>
              <a:pPr indent="0" lvl="0" marL="0" rtl="0" algn="ctr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Amalfi Coast</a:t>
              </a:r>
              <a:endParaRPr sz="1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  <a:p>
              <a:pPr indent="0" lvl="0" marL="0" rtl="0" algn="ctr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Poppins ExtraLight"/>
                  <a:ea typeface="Poppins ExtraLight"/>
                  <a:cs typeface="Poppins ExtraLight"/>
                  <a:sym typeface="Poppins ExtraLight"/>
                </a:rPr>
                <a:t>colorful villages, sea breeze, and Mediterranean cuisine</a:t>
              </a:r>
              <a:endParaRPr sz="1000">
                <a:solidFill>
                  <a:schemeClr val="lt1"/>
                </a:solidFill>
                <a:latin typeface="Poppins ExtraLight"/>
                <a:ea typeface="Poppins ExtraLight"/>
                <a:cs typeface="Poppins ExtraLight"/>
                <a:sym typeface="Poppins ExtraLight"/>
              </a:endParaRPr>
            </a:p>
            <a:p>
              <a:pPr indent="0" lvl="0" marL="0" rtl="0" algn="ctr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Poppins ExtraLight"/>
                  <a:ea typeface="Poppins ExtraLight"/>
                  <a:cs typeface="Poppins ExtraLight"/>
                  <a:sym typeface="Poppins ExtraLight"/>
                </a:rPr>
                <a:t> all around you</a:t>
              </a:r>
              <a:endParaRPr sz="1000">
                <a:solidFill>
                  <a:schemeClr val="lt1"/>
                </a:solidFill>
                <a:latin typeface="Poppins ExtraLight"/>
                <a:ea typeface="Poppins ExtraLight"/>
                <a:cs typeface="Poppins ExtraLight"/>
                <a:sym typeface="Poppins ExtraLight"/>
              </a:endParaRPr>
            </a:p>
            <a:p>
              <a:pPr indent="0" lvl="0" marL="0" rtl="0" algn="ctr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Poppins ExtraLight"/>
                <a:ea typeface="Poppins ExtraLight"/>
                <a:cs typeface="Poppins ExtraLight"/>
                <a:sym typeface="Poppins ExtraLight"/>
              </a:endParaRPr>
            </a:p>
            <a:p>
              <a:pPr indent="0" lvl="0" marL="0" rtl="0" algn="ctr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The Dolomites</a:t>
              </a:r>
              <a:endParaRPr sz="1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  <a:p>
              <a:pPr indent="0" lvl="0" marL="0" rtl="0" algn="ctr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Poppins ExtraLight"/>
                  <a:ea typeface="Poppins ExtraLight"/>
                  <a:cs typeface="Poppins ExtraLight"/>
                  <a:sym typeface="Poppins ExtraLight"/>
                </a:rPr>
                <a:t>mountain magic with luxury spas, hidden beaches, and medieval charm </a:t>
              </a:r>
              <a:endParaRPr sz="1000">
                <a:solidFill>
                  <a:schemeClr val="lt1"/>
                </a:solidFill>
                <a:latin typeface="Poppins ExtraLight"/>
                <a:ea typeface="Poppins ExtraLight"/>
                <a:cs typeface="Poppins ExtraLight"/>
                <a:sym typeface="Poppins ExtraLight"/>
              </a:endParaRPr>
            </a:p>
            <a:p>
              <a:pPr indent="0" lvl="0" marL="0" rtl="0" algn="ctr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Poppins ExtraLight"/>
                <a:ea typeface="Poppins ExtraLight"/>
                <a:cs typeface="Poppins ExtraLight"/>
                <a:sym typeface="Poppins ExtraLight"/>
              </a:endParaRPr>
            </a:p>
            <a:p>
              <a:pPr indent="0" lvl="0" marL="0" rtl="0" algn="ctr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Santorini</a:t>
              </a:r>
              <a:endParaRPr sz="1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  <a:p>
              <a:pPr indent="0" lvl="0" marL="0" rtl="0" algn="ctr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lt1"/>
                  </a:solidFill>
                  <a:latin typeface="Poppins ExtraLight"/>
                  <a:ea typeface="Poppins ExtraLight"/>
                  <a:cs typeface="Poppins ExtraLight"/>
                  <a:sym typeface="Poppins ExtraLight"/>
                </a:rPr>
                <a:t>white cliffs, blue domes, and endless sunsets over calm seas with warm evening lights</a:t>
              </a:r>
              <a:endParaRPr sz="1000">
                <a:solidFill>
                  <a:schemeClr val="lt1"/>
                </a:solidFill>
                <a:latin typeface="Poppins ExtraLight"/>
                <a:ea typeface="Poppins ExtraLight"/>
                <a:cs typeface="Poppins ExtraLight"/>
                <a:sym typeface="Poppins ExtraLight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