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10692000"/>
  <p:notesSz cx="6858000" cy="9144000"/>
  <p:embeddedFontLst>
    <p:embeddedFont>
      <p:font typeface="Ubuntu Medium"/>
      <p:regular r:id="rId7"/>
      <p:bold r:id="rId8"/>
      <p:italic r:id="rId9"/>
      <p:boldItalic r:id="rId10"/>
    </p:embeddedFont>
    <p:embeddedFont>
      <p:font typeface="Racing Sans One"/>
      <p:regular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04359A9-BD37-4F09-8B5C-39ADCD7C7220}">
  <a:tblStyle styleId="{804359A9-BD37-4F09-8B5C-39ADCD7C722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font" Target="fonts/RacingSansOne-regular.fntdata"/><Relationship Id="rId10" Type="http://schemas.openxmlformats.org/officeDocument/2006/relationships/font" Target="fonts/UbuntuMedium-boldItalic.fntdata"/><Relationship Id="rId9" Type="http://schemas.openxmlformats.org/officeDocument/2006/relationships/font" Target="fonts/UbuntuMedium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UbuntuMedium-regular.fntdata"/><Relationship Id="rId8" Type="http://schemas.openxmlformats.org/officeDocument/2006/relationships/font" Target="fonts/UbuntuMedium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5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5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gdoc.io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975550" y="972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{804359A9-BD37-4F09-8B5C-39ADCD7C7220}</a:tableStyleId>
              </a:tblPr>
              <a:tblGrid>
                <a:gridCol w="742075"/>
                <a:gridCol w="856925"/>
                <a:gridCol w="856925"/>
                <a:gridCol w="856925"/>
                <a:gridCol w="856925"/>
                <a:gridCol w="856925"/>
                <a:gridCol w="856925"/>
                <a:gridCol w="856925"/>
                <a:gridCol w="856925"/>
                <a:gridCol w="856925"/>
                <a:gridCol w="856925"/>
              </a:tblGrid>
              <a:tr h="509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DFD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DFD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DFD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DFD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DFD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DFD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DFD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DFD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DFD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DFD0"/>
                    </a:solidFill>
                  </a:tcPr>
                </a:tc>
              </a:tr>
              <a:tr h="4899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DFD0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4899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DFD0"/>
                    </a:solidFill>
                  </a:tcPr>
                </a:tc>
                <a:tc vMerge="1"/>
                <a:tc vMerge="1"/>
                <a:tc vMerge="1"/>
                <a:tc vMerge="1"/>
                <a:tc vMerge="1"/>
                <a:tc vMerge="1"/>
                <a:tc vMerge="1"/>
                <a:tc vMerge="1"/>
                <a:tc vMerge="1"/>
                <a:tc vMerge="1"/>
              </a:tr>
              <a:tr h="4899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DFD0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4899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DFD0"/>
                    </a:solidFill>
                  </a:tcPr>
                </a:tc>
                <a:tc vMerge="1"/>
                <a:tc vMerge="1"/>
                <a:tc vMerge="1"/>
                <a:tc vMerge="1"/>
                <a:tc vMerge="1"/>
                <a:tc vMerge="1"/>
                <a:tc vMerge="1"/>
                <a:tc vMerge="1"/>
                <a:tc vMerge="1"/>
                <a:tc vMerge="1"/>
              </a:tr>
              <a:tr h="5095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DFD0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4899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DFD0"/>
                    </a:solidFill>
                  </a:tcPr>
                </a:tc>
                <a:tc vMerge="1"/>
                <a:tc vMerge="1"/>
                <a:tc vMerge="1"/>
                <a:tc vMerge="1"/>
                <a:tc vMerge="1"/>
                <a:tc vMerge="1"/>
                <a:tc vMerge="1"/>
                <a:tc vMerge="1"/>
                <a:tc vMerge="1"/>
                <a:tc vMerge="1"/>
              </a:tr>
              <a:tr h="4899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DFD0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4899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DFD0"/>
                    </a:solidFill>
                  </a:tcPr>
                </a:tc>
                <a:tc vMerge="1"/>
                <a:tc vMerge="1"/>
                <a:tc vMerge="1"/>
                <a:tc vMerge="1"/>
                <a:tc vMerge="1"/>
                <a:tc vMerge="1"/>
                <a:tc vMerge="1"/>
                <a:tc vMerge="1"/>
                <a:tc vMerge="1"/>
                <a:tc vMerge="1"/>
              </a:tr>
              <a:tr h="4899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DFD0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4899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DFD0"/>
                    </a:solidFill>
                  </a:tcPr>
                </a:tc>
                <a:tc vMerge="1"/>
                <a:tc vMerge="1"/>
                <a:tc vMerge="1"/>
                <a:tc vMerge="1"/>
                <a:tc vMerge="1"/>
                <a:tc vMerge="1"/>
                <a:tc vMerge="1"/>
                <a:tc vMerge="1"/>
                <a:tc vMerge="1"/>
                <a:tc vMerge="1"/>
              </a:tr>
            </a:tbl>
          </a:graphicData>
        </a:graphic>
      </p:graphicFrame>
      <p:sp>
        <p:nvSpPr>
          <p:cNvPr id="55" name="Google Shape;55;p13"/>
          <p:cNvSpPr txBox="1"/>
          <p:nvPr/>
        </p:nvSpPr>
        <p:spPr>
          <a:xfrm>
            <a:off x="1679875" y="218225"/>
            <a:ext cx="86070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5A514B"/>
                </a:solidFill>
                <a:latin typeface="Racing Sans One"/>
                <a:ea typeface="Racing Sans One"/>
                <a:cs typeface="Racing Sans One"/>
                <a:sym typeface="Racing Sans One"/>
              </a:rPr>
              <a:t>TEAM</a:t>
            </a:r>
            <a:endParaRPr sz="4600">
              <a:solidFill>
                <a:srgbClr val="5A514B"/>
              </a:solidFill>
              <a:latin typeface="Racing Sans One"/>
              <a:ea typeface="Racing Sans One"/>
              <a:cs typeface="Racing Sans One"/>
              <a:sym typeface="Racing Sans One"/>
            </a:endParaRPr>
          </a:p>
        </p:txBody>
      </p:sp>
      <p:cxnSp>
        <p:nvCxnSpPr>
          <p:cNvPr id="56" name="Google Shape;56;p13"/>
          <p:cNvCxnSpPr/>
          <p:nvPr/>
        </p:nvCxnSpPr>
        <p:spPr>
          <a:xfrm>
            <a:off x="3210100" y="801166"/>
            <a:ext cx="70779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7" name="Google Shape;57;p13"/>
          <p:cNvSpPr txBox="1"/>
          <p:nvPr/>
        </p:nvSpPr>
        <p:spPr>
          <a:xfrm rot="-5400000">
            <a:off x="-2152575" y="3330670"/>
            <a:ext cx="54324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rgbClr val="5A514B"/>
                </a:solidFill>
                <a:latin typeface="Racing Sans One"/>
                <a:ea typeface="Racing Sans One"/>
                <a:cs typeface="Racing Sans One"/>
                <a:sym typeface="Racing Sans One"/>
              </a:rPr>
              <a:t>TEAM</a:t>
            </a:r>
            <a:endParaRPr sz="4600">
              <a:solidFill>
                <a:srgbClr val="5A514B"/>
              </a:solidFill>
              <a:latin typeface="Racing Sans One"/>
              <a:ea typeface="Racing Sans One"/>
              <a:cs typeface="Racing Sans One"/>
              <a:sym typeface="Racing Sans One"/>
            </a:endParaRPr>
          </a:p>
        </p:txBody>
      </p:sp>
      <p:cxnSp>
        <p:nvCxnSpPr>
          <p:cNvPr id="58" name="Google Shape;58;p13"/>
          <p:cNvCxnSpPr/>
          <p:nvPr/>
        </p:nvCxnSpPr>
        <p:spPr>
          <a:xfrm rot="10800000">
            <a:off x="792557" y="1480638"/>
            <a:ext cx="0" cy="33900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" name="Google Shape;59;p13"/>
          <p:cNvCxnSpPr/>
          <p:nvPr/>
        </p:nvCxnSpPr>
        <p:spPr>
          <a:xfrm>
            <a:off x="975557" y="6885913"/>
            <a:ext cx="15714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" name="Google Shape;60;p13"/>
          <p:cNvCxnSpPr/>
          <p:nvPr/>
        </p:nvCxnSpPr>
        <p:spPr>
          <a:xfrm>
            <a:off x="3555907" y="6885913"/>
            <a:ext cx="15714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1" name="Google Shape;61;p13"/>
          <p:cNvCxnSpPr/>
          <p:nvPr/>
        </p:nvCxnSpPr>
        <p:spPr>
          <a:xfrm>
            <a:off x="6136257" y="6885913"/>
            <a:ext cx="15714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2" name="Google Shape;62;p13"/>
          <p:cNvCxnSpPr/>
          <p:nvPr/>
        </p:nvCxnSpPr>
        <p:spPr>
          <a:xfrm>
            <a:off x="8716607" y="6885913"/>
            <a:ext cx="15714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3" name="Google Shape;63;p13"/>
          <p:cNvSpPr txBox="1"/>
          <p:nvPr/>
        </p:nvSpPr>
        <p:spPr>
          <a:xfrm>
            <a:off x="975525" y="6516625"/>
            <a:ext cx="1571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5A514B"/>
              </a:solidFill>
              <a:latin typeface="Racing Sans One"/>
              <a:ea typeface="Racing Sans One"/>
              <a:cs typeface="Racing Sans One"/>
              <a:sym typeface="Racing Sans One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3555900" y="6516625"/>
            <a:ext cx="1571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5A514B"/>
              </a:solidFill>
              <a:latin typeface="Racing Sans One"/>
              <a:ea typeface="Racing Sans One"/>
              <a:cs typeface="Racing Sans One"/>
              <a:sym typeface="Racing Sans One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6136250" y="6516625"/>
            <a:ext cx="1571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5A514B"/>
              </a:solidFill>
              <a:latin typeface="Racing Sans One"/>
              <a:ea typeface="Racing Sans One"/>
              <a:cs typeface="Racing Sans One"/>
              <a:sym typeface="Racing Sans One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8716600" y="6516625"/>
            <a:ext cx="1571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5A514B"/>
              </a:solidFill>
              <a:latin typeface="Racing Sans One"/>
              <a:ea typeface="Racing Sans One"/>
              <a:cs typeface="Racing Sans One"/>
              <a:sym typeface="Racing Sans One"/>
            </a:endParaRPr>
          </a:p>
        </p:txBody>
      </p:sp>
      <p:sp>
        <p:nvSpPr>
          <p:cNvPr id="67" name="Google Shape;67;p13"/>
          <p:cNvSpPr/>
          <p:nvPr/>
        </p:nvSpPr>
        <p:spPr>
          <a:xfrm>
            <a:off x="4038300" y="7165025"/>
            <a:ext cx="2615400" cy="4170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F6DFD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000000"/>
                </a:solidFill>
                <a:latin typeface="Ubuntu Medium"/>
                <a:ea typeface="Ubuntu Medium"/>
                <a:cs typeface="Ubuntu Medium"/>
                <a:sym typeface="Ubuntu Medium"/>
              </a:rPr>
              <a:t>More templates on </a:t>
            </a:r>
            <a:r>
              <a:rPr lang="en" sz="1500" u="sng">
                <a:solidFill>
                  <a:srgbClr val="000000"/>
                </a:solidFill>
                <a:latin typeface="Ubuntu Medium"/>
                <a:ea typeface="Ubuntu Medium"/>
                <a:cs typeface="Ubuntu Medium"/>
                <a:sym typeface="Ubuntu Medium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gdoc.io</a:t>
            </a:r>
            <a:endParaRPr sz="1500">
              <a:solidFill>
                <a:srgbClr val="000000"/>
              </a:solidFill>
              <a:latin typeface="Ubuntu Medium"/>
              <a:ea typeface="Ubuntu Medium"/>
              <a:cs typeface="Ubuntu Medium"/>
              <a:sym typeface="Ubuntu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