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560000" cx="10692000"/>
  <p:notesSz cx="6858000" cy="9144000"/>
  <p:embeddedFontLst>
    <p:embeddedFont>
      <p:font typeface="Comic Relief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ComicRelief-regular.fntdata"/><Relationship Id="rId7" Type="http://schemas.openxmlformats.org/officeDocument/2006/relationships/font" Target="fonts/ComicRelief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1pPr>
            <a:lvl2pPr lvl="1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2pPr>
            <a:lvl3pPr lvl="2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3pPr>
            <a:lvl4pPr lvl="3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4pPr>
            <a:lvl5pPr lvl="4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5pPr>
            <a:lvl6pPr lvl="5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6pPr>
            <a:lvl7pPr lvl="6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7pPr>
            <a:lvl8pPr lvl="7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8pPr>
            <a:lvl9pPr lvl="8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1pPr>
            <a:lvl2pPr lvl="1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2pPr>
            <a:lvl3pPr lvl="2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3pPr>
            <a:lvl4pPr lvl="3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4pPr>
            <a:lvl5pPr lvl="4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5pPr>
            <a:lvl6pPr lvl="5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6pPr>
            <a:lvl7pPr lvl="6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7pPr>
            <a:lvl8pPr lvl="7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8pPr>
            <a:lvl9pPr lvl="8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 algn="ctr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1pPr>
            <a:lvl2pPr lvl="1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2pPr>
            <a:lvl3pPr lvl="2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3pPr>
            <a:lvl4pPr lvl="3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4pPr>
            <a:lvl5pPr lvl="4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5pPr>
            <a:lvl6pPr lvl="5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6pPr>
            <a:lvl7pPr lvl="6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7pPr>
            <a:lvl8pPr lvl="7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8pPr>
            <a:lvl9pPr lvl="8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1pPr>
            <a:lvl2pPr lvl="1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2pPr>
            <a:lvl3pPr lvl="2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3pPr>
            <a:lvl4pPr lvl="3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4pPr>
            <a:lvl5pPr lvl="4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5pPr>
            <a:lvl6pPr lvl="5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6pPr>
            <a:lvl7pPr lvl="6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7pPr>
            <a:lvl8pPr lvl="7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8pPr>
            <a:lvl9pPr lvl="8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25333" lvl="0" marL="4572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1pPr>
            <a:lvl2pPr lvl="1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2pPr>
            <a:lvl3pPr lvl="2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3pPr>
            <a:lvl4pPr lvl="3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4pPr>
            <a:lvl5pPr lvl="4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5pPr>
            <a:lvl6pPr lvl="5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6pPr>
            <a:lvl7pPr lvl="6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7pPr>
            <a:lvl8pPr lvl="7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8pPr>
            <a:lvl9pPr lvl="8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1pPr>
            <a:lvl2pPr lvl="1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2pPr>
            <a:lvl3pPr lvl="2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3pPr>
            <a:lvl4pPr lvl="3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4pPr>
            <a:lvl5pPr lvl="4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5pPr>
            <a:lvl6pPr lvl="5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6pPr>
            <a:lvl7pPr lvl="6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7pPr>
            <a:lvl8pPr lvl="7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8pPr>
            <a:lvl9pPr lvl="8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85"/>
              <a:buNone/>
              <a:defRPr sz="2285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85"/>
              <a:buChar char="●"/>
              <a:defRPr sz="2285">
                <a:solidFill>
                  <a:schemeClr val="dk2"/>
                </a:solidFill>
              </a:defRPr>
            </a:lvl1pPr>
            <a:lvl2pPr indent="-34145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2pPr>
            <a:lvl3pPr indent="-34145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3pPr>
            <a:lvl4pPr indent="-34145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4pPr>
            <a:lvl5pPr indent="-34145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5pPr>
            <a:lvl6pPr indent="-34145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6pPr>
            <a:lvl7pPr indent="-34145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7pPr>
            <a:lvl8pPr indent="-341456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8pPr>
            <a:lvl9pPr indent="-341456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r">
              <a:buNone/>
              <a:defRPr sz="1269">
                <a:solidFill>
                  <a:schemeClr val="dk2"/>
                </a:solidFill>
              </a:defRPr>
            </a:lvl1pPr>
            <a:lvl2pPr lvl="1" algn="r">
              <a:buNone/>
              <a:defRPr sz="1269">
                <a:solidFill>
                  <a:schemeClr val="dk2"/>
                </a:solidFill>
              </a:defRPr>
            </a:lvl2pPr>
            <a:lvl3pPr lvl="2" algn="r">
              <a:buNone/>
              <a:defRPr sz="1269">
                <a:solidFill>
                  <a:schemeClr val="dk2"/>
                </a:solidFill>
              </a:defRPr>
            </a:lvl3pPr>
            <a:lvl4pPr lvl="3" algn="r">
              <a:buNone/>
              <a:defRPr sz="1269">
                <a:solidFill>
                  <a:schemeClr val="dk2"/>
                </a:solidFill>
              </a:defRPr>
            </a:lvl4pPr>
            <a:lvl5pPr lvl="4" algn="r">
              <a:buNone/>
              <a:defRPr sz="1269">
                <a:solidFill>
                  <a:schemeClr val="dk2"/>
                </a:solidFill>
              </a:defRPr>
            </a:lvl5pPr>
            <a:lvl6pPr lvl="5" algn="r">
              <a:buNone/>
              <a:defRPr sz="1269">
                <a:solidFill>
                  <a:schemeClr val="dk2"/>
                </a:solidFill>
              </a:defRPr>
            </a:lvl6pPr>
            <a:lvl7pPr lvl="6" algn="r">
              <a:buNone/>
              <a:defRPr sz="1269">
                <a:solidFill>
                  <a:schemeClr val="dk2"/>
                </a:solidFill>
              </a:defRPr>
            </a:lvl7pPr>
            <a:lvl8pPr lvl="7" algn="r">
              <a:buNone/>
              <a:defRPr sz="1269">
                <a:solidFill>
                  <a:schemeClr val="dk2"/>
                </a:solidFill>
              </a:defRPr>
            </a:lvl8pPr>
            <a:lvl9pPr lvl="8" algn="r">
              <a:buNone/>
              <a:defRPr sz="1269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Ресурс 1@2x.png"/>
          <p:cNvPicPr preferRelativeResize="0"/>
          <p:nvPr/>
        </p:nvPicPr>
        <p:blipFill rotWithShape="1">
          <a:blip r:embed="rId3">
            <a:alphaModFix/>
          </a:blip>
          <a:srcRect b="377" l="357" r="357" t="377"/>
          <a:stretch/>
        </p:blipFill>
        <p:spPr>
          <a:xfrm>
            <a:off x="0" y="0"/>
            <a:ext cx="10691999" cy="7560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p13"/>
          <p:cNvGrpSpPr/>
          <p:nvPr/>
        </p:nvGrpSpPr>
        <p:grpSpPr>
          <a:xfrm>
            <a:off x="2657047" y="1194900"/>
            <a:ext cx="5481650" cy="5949273"/>
            <a:chOff x="2657047" y="1194900"/>
            <a:chExt cx="5481650" cy="5949273"/>
          </a:xfrm>
        </p:grpSpPr>
        <p:pic>
          <p:nvPicPr>
            <p:cNvPr id="56" name="Google Shape;56;p13" title="Ресурс 3@2x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518425" y="6903498"/>
              <a:ext cx="1836525" cy="240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3" title="Ресурс 2@2x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657047" y="1194900"/>
              <a:ext cx="5481650" cy="58560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13"/>
          <p:cNvSpPr txBox="1"/>
          <p:nvPr/>
        </p:nvSpPr>
        <p:spPr>
          <a:xfrm>
            <a:off x="1085250" y="409975"/>
            <a:ext cx="8521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rPr>
              <a:t>4 GENERATION FAMILY TREE</a:t>
            </a:r>
            <a:endParaRPr b="1" sz="3400">
              <a:solidFill>
                <a:srgbClr val="4D767A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pSp>
        <p:nvGrpSpPr>
          <p:cNvPr id="59" name="Google Shape;59;p13"/>
          <p:cNvGrpSpPr/>
          <p:nvPr/>
        </p:nvGrpSpPr>
        <p:grpSpPr>
          <a:xfrm>
            <a:off x="528375" y="2422375"/>
            <a:ext cx="2754725" cy="1864013"/>
            <a:chOff x="528375" y="2574775"/>
            <a:chExt cx="2754725" cy="1864013"/>
          </a:xfrm>
        </p:grpSpPr>
        <p:sp>
          <p:nvSpPr>
            <p:cNvPr id="60" name="Google Shape;60;p13"/>
            <p:cNvSpPr/>
            <p:nvPr/>
          </p:nvSpPr>
          <p:spPr>
            <a:xfrm>
              <a:off x="528375" y="257477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Great-grandmother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528375" y="3900288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Great-grandfather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1970600" y="323752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Grandmother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</p:grpSp>
      <p:grpSp>
        <p:nvGrpSpPr>
          <p:cNvPr id="63" name="Google Shape;63;p13"/>
          <p:cNvGrpSpPr/>
          <p:nvPr/>
        </p:nvGrpSpPr>
        <p:grpSpPr>
          <a:xfrm>
            <a:off x="528375" y="4905722"/>
            <a:ext cx="2754725" cy="1864013"/>
            <a:chOff x="528375" y="2574775"/>
            <a:chExt cx="2754725" cy="1864013"/>
          </a:xfrm>
        </p:grpSpPr>
        <p:sp>
          <p:nvSpPr>
            <p:cNvPr id="64" name="Google Shape;64;p13"/>
            <p:cNvSpPr/>
            <p:nvPr/>
          </p:nvSpPr>
          <p:spPr>
            <a:xfrm>
              <a:off x="528375" y="257477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Great-grandmother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528375" y="3900288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Great-grandfather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1970600" y="323752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Grandfather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</p:grpSp>
      <p:grpSp>
        <p:nvGrpSpPr>
          <p:cNvPr id="67" name="Google Shape;67;p13"/>
          <p:cNvGrpSpPr/>
          <p:nvPr/>
        </p:nvGrpSpPr>
        <p:grpSpPr>
          <a:xfrm>
            <a:off x="7408900" y="2422375"/>
            <a:ext cx="2754725" cy="1864013"/>
            <a:chOff x="7408900" y="2574775"/>
            <a:chExt cx="2754725" cy="1864013"/>
          </a:xfrm>
        </p:grpSpPr>
        <p:sp>
          <p:nvSpPr>
            <p:cNvPr id="68" name="Google Shape;68;p13"/>
            <p:cNvSpPr/>
            <p:nvPr/>
          </p:nvSpPr>
          <p:spPr>
            <a:xfrm>
              <a:off x="8851125" y="257477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Great-grandmother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8851125" y="3900288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Great-grandfather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7408900" y="323752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Grandmother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</p:grpSp>
      <p:grpSp>
        <p:nvGrpSpPr>
          <p:cNvPr id="71" name="Google Shape;71;p13"/>
          <p:cNvGrpSpPr/>
          <p:nvPr/>
        </p:nvGrpSpPr>
        <p:grpSpPr>
          <a:xfrm>
            <a:off x="7408900" y="4905722"/>
            <a:ext cx="2754725" cy="1864013"/>
            <a:chOff x="7408900" y="5058122"/>
            <a:chExt cx="2754725" cy="1864013"/>
          </a:xfrm>
        </p:grpSpPr>
        <p:sp>
          <p:nvSpPr>
            <p:cNvPr id="72" name="Google Shape;72;p13"/>
            <p:cNvSpPr/>
            <p:nvPr/>
          </p:nvSpPr>
          <p:spPr>
            <a:xfrm>
              <a:off x="8851125" y="5058122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Great-grandmother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8851125" y="6383635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Great-grandfather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7408900" y="5720872"/>
              <a:ext cx="1312500" cy="538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2D6F0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4D767A"/>
                  </a:solidFill>
                  <a:latin typeface="Comic Relief"/>
                  <a:ea typeface="Comic Relief"/>
                  <a:cs typeface="Comic Relief"/>
                  <a:sym typeface="Comic Relief"/>
                </a:rPr>
                <a:t>Grandfather</a:t>
              </a:r>
              <a:endParaRPr b="1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endParaRPr>
            </a:p>
          </p:txBody>
        </p:sp>
      </p:grpSp>
      <p:sp>
        <p:nvSpPr>
          <p:cNvPr id="75" name="Google Shape;75;p13"/>
          <p:cNvSpPr/>
          <p:nvPr/>
        </p:nvSpPr>
        <p:spPr>
          <a:xfrm>
            <a:off x="6020200" y="4326800"/>
            <a:ext cx="1312500" cy="538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2D6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rPr>
              <a:t>Father</a:t>
            </a:r>
            <a:endParaRPr b="1" sz="900">
              <a:solidFill>
                <a:srgbClr val="4D767A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3359300" y="4326800"/>
            <a:ext cx="1312500" cy="538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2D6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rPr>
              <a:t>Mother</a:t>
            </a:r>
            <a:endParaRPr b="1" sz="900">
              <a:solidFill>
                <a:srgbClr val="4D767A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7" name="Google Shape;77;p13"/>
          <p:cNvSpPr/>
          <p:nvPr/>
        </p:nvSpPr>
        <p:spPr>
          <a:xfrm>
            <a:off x="4499675" y="5967675"/>
            <a:ext cx="1796400" cy="538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2D6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4D767A"/>
                </a:solidFill>
                <a:latin typeface="Comic Relief"/>
                <a:ea typeface="Comic Relief"/>
                <a:cs typeface="Comic Relief"/>
                <a:sym typeface="Comic Relief"/>
              </a:rPr>
              <a:t>Me</a:t>
            </a:r>
            <a:endParaRPr b="1" sz="900">
              <a:solidFill>
                <a:srgbClr val="4D767A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