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0058400"/>
  <p:notesSz cx="6858000" cy="9144000"/>
  <p:embeddedFontLst>
    <p:embeddedFont>
      <p:font typeface="Caveat"/>
      <p:regular r:id="rId8"/>
      <p:bold r:id="rId9"/>
    </p:embeddedFont>
    <p:embeddedFont>
      <p:font typeface="Noto Serif Kannada"/>
      <p:regular r:id="rId10"/>
      <p:bold r:id="rId11"/>
    </p:embeddedFont>
    <p:embeddedFont>
      <p:font typeface="Open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27">
          <p15:clr>
            <a:srgbClr val="747775"/>
          </p15:clr>
        </p15:guide>
        <p15:guide id="2" pos="2108">
          <p15:clr>
            <a:srgbClr val="747775"/>
          </p15:clr>
        </p15:guide>
        <p15:guide id="3" pos="1890">
          <p15:clr>
            <a:srgbClr val="747775"/>
          </p15:clr>
        </p15:guide>
        <p15:guide id="4" orient="horz" pos="2897">
          <p15:clr>
            <a:srgbClr val="747775"/>
          </p15:clr>
        </p15:guide>
        <p15:guide id="5" orient="horz" pos="2608">
          <p15:clr>
            <a:srgbClr val="747775"/>
          </p15:clr>
        </p15:guide>
        <p15:guide id="6" pos="4004">
          <p15:clr>
            <a:srgbClr val="747775"/>
          </p15:clr>
        </p15:guide>
        <p15:guide id="7" pos="4228">
          <p15:clr>
            <a:srgbClr val="747775"/>
          </p15:clr>
        </p15:guide>
        <p15:guide id="8" pos="6109">
          <p15:clr>
            <a:srgbClr val="747775"/>
          </p15:clr>
        </p15:guide>
        <p15:guide id="9" orient="horz" pos="283">
          <p15:clr>
            <a:srgbClr val="747775"/>
          </p15:clr>
        </p15:guide>
        <p15:guide id="10" pos="5920">
          <p15:clr>
            <a:srgbClr val="747775"/>
          </p15:clr>
        </p15:guide>
        <p15:guide id="11" pos="2325">
          <p15:clr>
            <a:srgbClr val="747775"/>
          </p15:clr>
        </p15:guide>
        <p15:guide id="12" orient="horz" pos="476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p:guide pos="2108"/>
        <p:guide pos="1890"/>
        <p:guide pos="2897" orient="horz"/>
        <p:guide pos="2608" orient="horz"/>
        <p:guide pos="4004"/>
        <p:guide pos="4228"/>
        <p:guide pos="6109"/>
        <p:guide pos="283" orient="horz"/>
        <p:guide pos="5920"/>
        <p:guide pos="2325"/>
        <p:guide pos="4762"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NotoSerifKannada-bold.fntdata"/><Relationship Id="rId10" Type="http://schemas.openxmlformats.org/officeDocument/2006/relationships/font" Target="fonts/NotoSerifKannada-regular.fntdata"/><Relationship Id="rId13" Type="http://schemas.openxmlformats.org/officeDocument/2006/relationships/font" Target="fonts/OpenSans-bold.fntdata"/><Relationship Id="rId12"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aveat-bold.fntdata"/><Relationship Id="rId15" Type="http://schemas.openxmlformats.org/officeDocument/2006/relationships/font" Target="fonts/OpenSans-boldItalic.fntdata"/><Relationship Id="rId14"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Cave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98cf2595f_0_3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98cf2595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5117981"/>
            <a:ext cx="3001024" cy="2654418"/>
          </a:xfrm>
          <a:prstGeom prst="rect">
            <a:avLst/>
          </a:prstGeom>
          <a:noFill/>
          <a:ln>
            <a:noFill/>
          </a:ln>
        </p:spPr>
      </p:pic>
      <p:sp>
        <p:nvSpPr>
          <p:cNvPr id="55" name="Google Shape;55;p13"/>
          <p:cNvSpPr/>
          <p:nvPr/>
        </p:nvSpPr>
        <p:spPr>
          <a:xfrm>
            <a:off x="6712025" y="450006"/>
            <a:ext cx="2986500" cy="5605800"/>
          </a:xfrm>
          <a:prstGeom prst="rect">
            <a:avLst/>
          </a:prstGeom>
          <a:solidFill>
            <a:srgbClr val="434438">
              <a:alpha val="8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4">
            <a:alphaModFix/>
          </a:blip>
          <a:stretch>
            <a:fillRect/>
          </a:stretch>
        </p:blipFill>
        <p:spPr>
          <a:xfrm>
            <a:off x="3346375" y="0"/>
            <a:ext cx="6711976" cy="6072556"/>
          </a:xfrm>
          <a:prstGeom prst="rect">
            <a:avLst/>
          </a:prstGeom>
          <a:noFill/>
          <a:ln>
            <a:noFill/>
          </a:ln>
        </p:spPr>
      </p:pic>
      <p:sp>
        <p:nvSpPr>
          <p:cNvPr id="57" name="Google Shape;57;p13"/>
          <p:cNvSpPr/>
          <p:nvPr/>
        </p:nvSpPr>
        <p:spPr>
          <a:xfrm>
            <a:off x="6712025" y="466750"/>
            <a:ext cx="2986500" cy="5605800"/>
          </a:xfrm>
          <a:prstGeom prst="rect">
            <a:avLst/>
          </a:prstGeom>
          <a:solidFill>
            <a:srgbClr val="434438">
              <a:alpha val="8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p:nvPr/>
        </p:nvSpPr>
        <p:spPr>
          <a:xfrm>
            <a:off x="3346375" y="3960000"/>
            <a:ext cx="3009900" cy="3812400"/>
          </a:xfrm>
          <a:prstGeom prst="rect">
            <a:avLst/>
          </a:prstGeom>
          <a:solidFill>
            <a:srgbClr val="4344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3"/>
          <p:cNvSpPr/>
          <p:nvPr/>
        </p:nvSpPr>
        <p:spPr>
          <a:xfrm>
            <a:off x="3691725" y="6390000"/>
            <a:ext cx="326700" cy="1382400"/>
          </a:xfrm>
          <a:prstGeom prst="rect">
            <a:avLst/>
          </a:prstGeom>
          <a:solidFill>
            <a:srgbClr val="DEB9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3"/>
          <p:cNvSpPr/>
          <p:nvPr/>
        </p:nvSpPr>
        <p:spPr>
          <a:xfrm>
            <a:off x="6712025" y="6390000"/>
            <a:ext cx="326700" cy="1382400"/>
          </a:xfrm>
          <a:prstGeom prst="rect">
            <a:avLst/>
          </a:prstGeom>
          <a:solidFill>
            <a:srgbClr val="B5D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1" name="Google Shape;61;p13"/>
          <p:cNvPicPr preferRelativeResize="0"/>
          <p:nvPr/>
        </p:nvPicPr>
        <p:blipFill>
          <a:blip r:embed="rId5">
            <a:alphaModFix/>
          </a:blip>
          <a:stretch>
            <a:fillRect/>
          </a:stretch>
        </p:blipFill>
        <p:spPr>
          <a:xfrm>
            <a:off x="4345775" y="6390000"/>
            <a:ext cx="964225" cy="960000"/>
          </a:xfrm>
          <a:prstGeom prst="rect">
            <a:avLst/>
          </a:prstGeom>
          <a:noFill/>
          <a:ln>
            <a:noFill/>
          </a:ln>
        </p:spPr>
      </p:pic>
      <p:sp>
        <p:nvSpPr>
          <p:cNvPr id="62" name="Google Shape;62;p13"/>
          <p:cNvSpPr/>
          <p:nvPr/>
        </p:nvSpPr>
        <p:spPr>
          <a:xfrm>
            <a:off x="0" y="5129994"/>
            <a:ext cx="360000" cy="2642400"/>
          </a:xfrm>
          <a:prstGeom prst="rect">
            <a:avLst/>
          </a:prstGeom>
          <a:solidFill>
            <a:srgbClr val="434438">
              <a:alpha val="8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3"/>
          <p:cNvSpPr/>
          <p:nvPr/>
        </p:nvSpPr>
        <p:spPr>
          <a:xfrm>
            <a:off x="9071300" y="0"/>
            <a:ext cx="326700" cy="1835400"/>
          </a:xfrm>
          <a:prstGeom prst="rect">
            <a:avLst/>
          </a:prstGeom>
          <a:solidFill>
            <a:srgbClr val="DEB9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4" name="Google Shape;64;p13"/>
          <p:cNvGrpSpPr/>
          <p:nvPr/>
        </p:nvGrpSpPr>
        <p:grpSpPr>
          <a:xfrm>
            <a:off x="7040650" y="801275"/>
            <a:ext cx="1140900" cy="500700"/>
            <a:chOff x="7040650" y="801275"/>
            <a:chExt cx="1140900" cy="500700"/>
          </a:xfrm>
        </p:grpSpPr>
        <p:sp>
          <p:nvSpPr>
            <p:cNvPr id="65" name="Google Shape;65;p13"/>
            <p:cNvSpPr/>
            <p:nvPr/>
          </p:nvSpPr>
          <p:spPr>
            <a:xfrm>
              <a:off x="7040650" y="801275"/>
              <a:ext cx="1140900" cy="500700"/>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3"/>
            <p:cNvSpPr txBox="1"/>
            <p:nvPr/>
          </p:nvSpPr>
          <p:spPr>
            <a:xfrm>
              <a:off x="7262200" y="866975"/>
              <a:ext cx="6978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lang="uk" sz="1200">
                  <a:solidFill>
                    <a:schemeClr val="lt1"/>
                  </a:solidFill>
                  <a:latin typeface="Open Sans"/>
                  <a:ea typeface="Open Sans"/>
                  <a:cs typeface="Open Sans"/>
                  <a:sym typeface="Open Sans"/>
                </a:rPr>
                <a:t>YOUR </a:t>
              </a:r>
              <a:endParaRPr b="1" sz="1200">
                <a:solidFill>
                  <a:schemeClr val="lt1"/>
                </a:solidFill>
                <a:latin typeface="Open Sans"/>
                <a:ea typeface="Open Sans"/>
                <a:cs typeface="Open Sans"/>
                <a:sym typeface="Open Sans"/>
              </a:endParaRPr>
            </a:p>
            <a:p>
              <a:pPr indent="0" lvl="0" marL="0" rtl="0" algn="ctr">
                <a:spcBef>
                  <a:spcPts val="0"/>
                </a:spcBef>
                <a:spcAft>
                  <a:spcPts val="0"/>
                </a:spcAft>
                <a:buNone/>
              </a:pPr>
              <a:r>
                <a:rPr b="1" lang="uk" sz="1200">
                  <a:solidFill>
                    <a:srgbClr val="DEB982"/>
                  </a:solidFill>
                  <a:latin typeface="Open Sans"/>
                  <a:ea typeface="Open Sans"/>
                  <a:cs typeface="Open Sans"/>
                  <a:sym typeface="Open Sans"/>
                </a:rPr>
                <a:t>LOGO</a:t>
              </a:r>
              <a:endParaRPr b="1" sz="1200">
                <a:solidFill>
                  <a:srgbClr val="DEB982"/>
                </a:solidFill>
                <a:latin typeface="Open Sans"/>
                <a:ea typeface="Open Sans"/>
                <a:cs typeface="Open Sans"/>
                <a:sym typeface="Open Sans"/>
              </a:endParaRPr>
            </a:p>
          </p:txBody>
        </p:sp>
      </p:grpSp>
      <p:grpSp>
        <p:nvGrpSpPr>
          <p:cNvPr id="67" name="Google Shape;67;p13"/>
          <p:cNvGrpSpPr/>
          <p:nvPr/>
        </p:nvGrpSpPr>
        <p:grpSpPr>
          <a:xfrm>
            <a:off x="7027588" y="3484742"/>
            <a:ext cx="2793600" cy="2180351"/>
            <a:chOff x="7027588" y="3484742"/>
            <a:chExt cx="2793600" cy="2180351"/>
          </a:xfrm>
        </p:grpSpPr>
        <p:sp>
          <p:nvSpPr>
            <p:cNvPr id="68" name="Google Shape;68;p13"/>
            <p:cNvSpPr txBox="1"/>
            <p:nvPr/>
          </p:nvSpPr>
          <p:spPr>
            <a:xfrm>
              <a:off x="7027588" y="3484742"/>
              <a:ext cx="2793600" cy="1800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uk" sz="3900">
                  <a:solidFill>
                    <a:schemeClr val="lt1"/>
                  </a:solidFill>
                  <a:latin typeface="Noto Serif Kannada"/>
                  <a:ea typeface="Noto Serif Kannada"/>
                  <a:cs typeface="Noto Serif Kannada"/>
                  <a:sym typeface="Noto Serif Kannada"/>
                </a:rPr>
                <a:t>Tri</a:t>
              </a:r>
              <a:endParaRPr b="1" sz="3900">
                <a:solidFill>
                  <a:schemeClr val="lt1"/>
                </a:solidFill>
                <a:latin typeface="Noto Serif Kannada"/>
                <a:ea typeface="Noto Serif Kannada"/>
                <a:cs typeface="Noto Serif Kannada"/>
                <a:sym typeface="Noto Serif Kannada"/>
              </a:endParaRPr>
            </a:p>
            <a:p>
              <a:pPr indent="0" lvl="0" marL="0" rtl="0" algn="l">
                <a:spcBef>
                  <a:spcPts val="0"/>
                </a:spcBef>
                <a:spcAft>
                  <a:spcPts val="0"/>
                </a:spcAft>
                <a:buClr>
                  <a:schemeClr val="dk1"/>
                </a:buClr>
                <a:buSzPts val="1100"/>
                <a:buFont typeface="Arial"/>
                <a:buNone/>
              </a:pPr>
              <a:r>
                <a:rPr b="1" lang="uk" sz="3900">
                  <a:solidFill>
                    <a:schemeClr val="lt1"/>
                  </a:solidFill>
                  <a:latin typeface="Noto Serif Kannada"/>
                  <a:ea typeface="Noto Serif Kannada"/>
                  <a:cs typeface="Noto Serif Kannada"/>
                  <a:sym typeface="Noto Serif Kannada"/>
                </a:rPr>
                <a:t>Fold</a:t>
              </a:r>
              <a:endParaRPr b="1" sz="3900">
                <a:solidFill>
                  <a:schemeClr val="lt1"/>
                </a:solidFill>
                <a:latin typeface="Noto Serif Kannada"/>
                <a:ea typeface="Noto Serif Kannada"/>
                <a:cs typeface="Noto Serif Kannada"/>
                <a:sym typeface="Noto Serif Kannada"/>
              </a:endParaRPr>
            </a:p>
            <a:p>
              <a:pPr indent="0" lvl="0" marL="0" rtl="0" algn="l">
                <a:spcBef>
                  <a:spcPts val="0"/>
                </a:spcBef>
                <a:spcAft>
                  <a:spcPts val="0"/>
                </a:spcAft>
                <a:buNone/>
              </a:pPr>
              <a:r>
                <a:rPr b="1" lang="uk" sz="3900">
                  <a:solidFill>
                    <a:srgbClr val="DEB982"/>
                  </a:solidFill>
                  <a:latin typeface="Noto Serif Kannada"/>
                  <a:ea typeface="Noto Serif Kannada"/>
                  <a:cs typeface="Noto Serif Kannada"/>
                  <a:sym typeface="Noto Serif Kannada"/>
                </a:rPr>
                <a:t>Brochure</a:t>
              </a:r>
              <a:r>
                <a:rPr b="1" lang="uk" sz="3900">
                  <a:solidFill>
                    <a:schemeClr val="dk2"/>
                  </a:solidFill>
                  <a:latin typeface="Noto Serif Kannada"/>
                  <a:ea typeface="Noto Serif Kannada"/>
                  <a:cs typeface="Noto Serif Kannada"/>
                  <a:sym typeface="Noto Serif Kannada"/>
                </a:rPr>
                <a:t> </a:t>
              </a:r>
              <a:endParaRPr b="1" sz="3900">
                <a:solidFill>
                  <a:schemeClr val="dk2"/>
                </a:solidFill>
                <a:latin typeface="Noto Serif Kannada"/>
                <a:ea typeface="Noto Serif Kannada"/>
                <a:cs typeface="Noto Serif Kannada"/>
                <a:sym typeface="Noto Serif Kannada"/>
              </a:endParaRPr>
            </a:p>
          </p:txBody>
        </p:sp>
        <p:sp>
          <p:nvSpPr>
            <p:cNvPr id="69" name="Google Shape;69;p13"/>
            <p:cNvSpPr txBox="1"/>
            <p:nvPr/>
          </p:nvSpPr>
          <p:spPr>
            <a:xfrm>
              <a:off x="7027588" y="5418793"/>
              <a:ext cx="27936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600">
                  <a:solidFill>
                    <a:schemeClr val="lt1"/>
                  </a:solidFill>
                  <a:latin typeface="Caveat"/>
                  <a:ea typeface="Caveat"/>
                  <a:cs typeface="Caveat"/>
                  <a:sym typeface="Caveat"/>
                </a:rPr>
                <a:t>Discover Something New!</a:t>
              </a:r>
              <a:endParaRPr b="1" sz="1600">
                <a:solidFill>
                  <a:schemeClr val="dk2"/>
                </a:solidFill>
                <a:latin typeface="Caveat"/>
                <a:ea typeface="Caveat"/>
                <a:cs typeface="Caveat"/>
                <a:sym typeface="Caveat"/>
              </a:endParaRPr>
            </a:p>
          </p:txBody>
        </p:sp>
      </p:grpSp>
      <p:grpSp>
        <p:nvGrpSpPr>
          <p:cNvPr id="70" name="Google Shape;70;p13"/>
          <p:cNvGrpSpPr/>
          <p:nvPr/>
        </p:nvGrpSpPr>
        <p:grpSpPr>
          <a:xfrm>
            <a:off x="351299" y="378150"/>
            <a:ext cx="2649600" cy="400200"/>
            <a:chOff x="351299" y="378150"/>
            <a:chExt cx="2649600" cy="400200"/>
          </a:xfrm>
        </p:grpSpPr>
        <p:sp>
          <p:nvSpPr>
            <p:cNvPr id="71" name="Google Shape;71;p13"/>
            <p:cNvSpPr/>
            <p:nvPr/>
          </p:nvSpPr>
          <p:spPr>
            <a:xfrm>
              <a:off x="608900" y="613250"/>
              <a:ext cx="1474500" cy="147900"/>
            </a:xfrm>
            <a:prstGeom prst="rect">
              <a:avLst/>
            </a:prstGeom>
            <a:solidFill>
              <a:srgbClr val="B5D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3"/>
            <p:cNvSpPr txBox="1"/>
            <p:nvPr/>
          </p:nvSpPr>
          <p:spPr>
            <a:xfrm>
              <a:off x="351299" y="378150"/>
              <a:ext cx="26496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434438"/>
                  </a:solidFill>
                  <a:latin typeface="Noto Serif Kannada"/>
                  <a:ea typeface="Noto Serif Kannada"/>
                  <a:cs typeface="Noto Serif Kannada"/>
                  <a:sym typeface="Noto Serif Kannada"/>
                </a:rPr>
                <a:t>About Us</a:t>
              </a:r>
              <a:endParaRPr b="1" sz="2600">
                <a:solidFill>
                  <a:srgbClr val="434438"/>
                </a:solidFill>
                <a:latin typeface="Noto Serif Kannada"/>
                <a:ea typeface="Noto Serif Kannada"/>
                <a:cs typeface="Noto Serif Kannada"/>
                <a:sym typeface="Noto Serif Kannada"/>
              </a:endParaRPr>
            </a:p>
          </p:txBody>
        </p:sp>
      </p:grpSp>
      <p:sp>
        <p:nvSpPr>
          <p:cNvPr id="73" name="Google Shape;73;p13"/>
          <p:cNvSpPr txBox="1"/>
          <p:nvPr/>
        </p:nvSpPr>
        <p:spPr>
          <a:xfrm>
            <a:off x="356650" y="997912"/>
            <a:ext cx="2674800" cy="36018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Clr>
                <a:schemeClr val="dk1"/>
              </a:buClr>
              <a:buSzPts val="1100"/>
              <a:buFont typeface="Arial"/>
              <a:buNone/>
            </a:pPr>
            <a:r>
              <a:rPr lang="uk" sz="1000">
                <a:solidFill>
                  <a:srgbClr val="4D4D4D"/>
                </a:solidFill>
                <a:latin typeface="Open Sans"/>
                <a:ea typeface="Open Sans"/>
                <a:cs typeface="Open Sans"/>
                <a:sym typeface="Open Sans"/>
              </a:rPr>
              <a:t>Consectetuer adipiscing elit, sed diam nonummy nibh euismod tincidunt ut laoreet dolore magna aliquam erat volutpat.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Clr>
                <a:schemeClr val="dk1"/>
              </a:buClr>
              <a:buSzPts val="1100"/>
              <a:buFont typeface="Arial"/>
              <a:buNone/>
            </a:pPr>
            <a:r>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Clr>
                <a:schemeClr val="dk1"/>
              </a:buClr>
              <a:buSzPts val="1100"/>
              <a:buFont typeface="Arial"/>
              <a:buNone/>
            </a:pPr>
            <a:r>
              <a:rPr lang="uk" sz="1000">
                <a:solidFill>
                  <a:srgbClr val="4D4D4D"/>
                </a:solidFill>
                <a:latin typeface="Open Sans"/>
                <a:ea typeface="Open Sans"/>
                <a:cs typeface="Open Sans"/>
                <a:sym typeface="Open Sans"/>
              </a:rPr>
              <a:t>Ex wisi enim ad minim veniam, quis nostrud exerci tation ullamcorper suscipit lobortis nisl ut aliquip ex ea commodo consequat.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Clr>
                <a:schemeClr val="dk1"/>
              </a:buClr>
              <a:buSzPts val="1100"/>
              <a:buFont typeface="Arial"/>
              <a:buNone/>
            </a:pPr>
            <a:r>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Duis autem vel eum iriure dolor in hendrerit in vulputate velit esse molestie consequat, vel illum dolore eu feugiat nulla facilisis at vero eros et accumsan et iusto odio dignissim qui blandit praesent luptatum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zzril delenit augue duis dolore te feugait nulla facilisi. Lorem ipsum dolor sit amet, cons ectetuer adipiscing elit, sed diam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nonummy nibh. </a:t>
            </a:r>
            <a:endParaRPr sz="1000">
              <a:solidFill>
                <a:srgbClr val="4D4D4D"/>
              </a:solidFill>
              <a:latin typeface="Open Sans"/>
              <a:ea typeface="Open Sans"/>
              <a:cs typeface="Open Sans"/>
              <a:sym typeface="Open Sans"/>
            </a:endParaRPr>
          </a:p>
        </p:txBody>
      </p:sp>
      <p:sp>
        <p:nvSpPr>
          <p:cNvPr id="74" name="Google Shape;74;p13"/>
          <p:cNvSpPr txBox="1"/>
          <p:nvPr/>
        </p:nvSpPr>
        <p:spPr>
          <a:xfrm>
            <a:off x="3691725" y="4431425"/>
            <a:ext cx="26748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chemeClr val="lt1"/>
                </a:solidFill>
                <a:latin typeface="Noto Serif Kannada"/>
                <a:ea typeface="Noto Serif Kannada"/>
                <a:cs typeface="Noto Serif Kannada"/>
                <a:sym typeface="Noto Serif Kannada"/>
              </a:rPr>
              <a:t>Contact</a:t>
            </a:r>
            <a:endParaRPr b="1" sz="2600">
              <a:solidFill>
                <a:schemeClr val="lt1"/>
              </a:solidFill>
              <a:latin typeface="Noto Serif Kannada"/>
              <a:ea typeface="Noto Serif Kannada"/>
              <a:cs typeface="Noto Serif Kannada"/>
              <a:sym typeface="Noto Serif Kannada"/>
            </a:endParaRPr>
          </a:p>
          <a:p>
            <a:pPr indent="0" lvl="0" marL="0" rtl="0" algn="l">
              <a:spcBef>
                <a:spcPts val="0"/>
              </a:spcBef>
              <a:spcAft>
                <a:spcPts val="0"/>
              </a:spcAft>
              <a:buNone/>
            </a:pPr>
            <a:r>
              <a:rPr b="1" lang="uk" sz="2600">
                <a:solidFill>
                  <a:srgbClr val="DEB982"/>
                </a:solidFill>
                <a:latin typeface="Noto Serif Kannada"/>
                <a:ea typeface="Noto Serif Kannada"/>
                <a:cs typeface="Noto Serif Kannada"/>
                <a:sym typeface="Noto Serif Kannada"/>
              </a:rPr>
              <a:t>Information:</a:t>
            </a:r>
            <a:endParaRPr b="1" sz="2600">
              <a:solidFill>
                <a:srgbClr val="DEB982"/>
              </a:solidFill>
              <a:latin typeface="Noto Serif Kannada"/>
              <a:ea typeface="Noto Serif Kannada"/>
              <a:cs typeface="Noto Serif Kannada"/>
              <a:sym typeface="Noto Serif Kannada"/>
            </a:endParaRPr>
          </a:p>
        </p:txBody>
      </p:sp>
      <p:sp>
        <p:nvSpPr>
          <p:cNvPr id="75" name="Google Shape;75;p13"/>
          <p:cNvSpPr txBox="1"/>
          <p:nvPr/>
        </p:nvSpPr>
        <p:spPr>
          <a:xfrm>
            <a:off x="3691725" y="5439904"/>
            <a:ext cx="2674800" cy="6156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chemeClr val="lt1"/>
                </a:solidFill>
                <a:latin typeface="Open Sans"/>
                <a:ea typeface="Open Sans"/>
                <a:cs typeface="Open Sans"/>
                <a:sym typeface="Open Sans"/>
              </a:rPr>
              <a:t>Email:</a:t>
            </a:r>
            <a:r>
              <a:rPr lang="uk" sz="1000">
                <a:solidFill>
                  <a:schemeClr val="lt1"/>
                </a:solidFill>
                <a:latin typeface="Open Sans"/>
                <a:ea typeface="Open Sans"/>
                <a:cs typeface="Open Sans"/>
                <a:sym typeface="Open Sans"/>
              </a:rPr>
              <a:t> domain@mail.com</a:t>
            </a:r>
            <a:endParaRPr sz="10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b="1" lang="uk" sz="1000">
                <a:solidFill>
                  <a:schemeClr val="lt1"/>
                </a:solidFill>
                <a:latin typeface="Open Sans"/>
                <a:ea typeface="Open Sans"/>
                <a:cs typeface="Open Sans"/>
                <a:sym typeface="Open Sans"/>
              </a:rPr>
              <a:t>Phone Number:</a:t>
            </a:r>
            <a:r>
              <a:rPr lang="uk" sz="1000">
                <a:solidFill>
                  <a:schemeClr val="lt1"/>
                </a:solidFill>
                <a:latin typeface="Open Sans"/>
                <a:ea typeface="Open Sans"/>
                <a:cs typeface="Open Sans"/>
                <a:sym typeface="Open Sans"/>
              </a:rPr>
              <a:t> +1 305-484-9112</a:t>
            </a:r>
            <a:endParaRPr sz="10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b="1" lang="uk" sz="1000">
                <a:solidFill>
                  <a:schemeClr val="lt1"/>
                </a:solidFill>
                <a:latin typeface="Open Sans"/>
                <a:ea typeface="Open Sans"/>
                <a:cs typeface="Open Sans"/>
                <a:sym typeface="Open Sans"/>
              </a:rPr>
              <a:t>Website:</a:t>
            </a:r>
            <a:r>
              <a:rPr lang="uk" sz="1000">
                <a:solidFill>
                  <a:schemeClr val="lt1"/>
                </a:solidFill>
                <a:latin typeface="Open Sans"/>
                <a:ea typeface="Open Sans"/>
                <a:cs typeface="Open Sans"/>
                <a:sym typeface="Open Sans"/>
              </a:rPr>
              <a:t> domain.ltd</a:t>
            </a:r>
            <a:endParaRPr sz="1000">
              <a:solidFill>
                <a:schemeClr val="lt1"/>
              </a:solidFill>
              <a:latin typeface="Open Sans"/>
              <a:ea typeface="Open Sans"/>
              <a:cs typeface="Open Sans"/>
              <a:sym typeface="Open Sans"/>
            </a:endParaRPr>
          </a:p>
        </p:txBody>
      </p:sp>
      <p:sp>
        <p:nvSpPr>
          <p:cNvPr id="76" name="Google Shape;76;p13"/>
          <p:cNvSpPr txBox="1"/>
          <p:nvPr/>
        </p:nvSpPr>
        <p:spPr>
          <a:xfrm>
            <a:off x="7292625" y="6390000"/>
            <a:ext cx="22905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200">
                <a:solidFill>
                  <a:srgbClr val="4D4D4D"/>
                </a:solidFill>
                <a:latin typeface="Open Sans"/>
                <a:ea typeface="Open Sans"/>
                <a:cs typeface="Open Sans"/>
                <a:sym typeface="Open Sans"/>
              </a:rPr>
              <a:t>Domain.ltd</a:t>
            </a:r>
            <a:endParaRPr sz="1200">
              <a:solidFill>
                <a:srgbClr val="4D4D4D"/>
              </a:solidFill>
              <a:latin typeface="Open Sans"/>
              <a:ea typeface="Open Sans"/>
              <a:cs typeface="Open Sans"/>
              <a:sym typeface="Open Sans"/>
            </a:endParaRPr>
          </a:p>
        </p:txBody>
      </p:sp>
      <p:sp>
        <p:nvSpPr>
          <p:cNvPr id="77" name="Google Shape;77;p13"/>
          <p:cNvSpPr txBox="1"/>
          <p:nvPr/>
        </p:nvSpPr>
        <p:spPr>
          <a:xfrm>
            <a:off x="7292625" y="7006224"/>
            <a:ext cx="2290500" cy="3462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900">
                <a:solidFill>
                  <a:srgbClr val="939393"/>
                </a:solidFill>
                <a:latin typeface="Open Sans"/>
                <a:ea typeface="Open Sans"/>
                <a:cs typeface="Open Sans"/>
                <a:sym typeface="Open Sans"/>
              </a:rPr>
              <a:t>This template provides a basic structure that can be adapted to various contexts. </a:t>
            </a:r>
            <a:endParaRPr sz="900">
              <a:solidFill>
                <a:srgbClr val="939393"/>
              </a:solidFill>
              <a:latin typeface="Open Sans"/>
              <a:ea typeface="Open Sans"/>
              <a:cs typeface="Open Sans"/>
              <a:sym typeface="Open Sans"/>
            </a:endParaRPr>
          </a:p>
        </p:txBody>
      </p:sp>
      <p:sp>
        <p:nvSpPr>
          <p:cNvPr id="78" name="Google Shape;78;p13"/>
          <p:cNvSpPr/>
          <p:nvPr/>
        </p:nvSpPr>
        <p:spPr>
          <a:xfrm>
            <a:off x="3346375" y="1"/>
            <a:ext cx="360000" cy="3023100"/>
          </a:xfrm>
          <a:prstGeom prst="rect">
            <a:avLst/>
          </a:prstGeom>
          <a:solidFill>
            <a:srgbClr val="434438">
              <a:alpha val="8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4"/>
          <p:cNvPicPr preferRelativeResize="0"/>
          <p:nvPr/>
        </p:nvPicPr>
        <p:blipFill>
          <a:blip r:embed="rId3">
            <a:alphaModFix/>
          </a:blip>
          <a:stretch>
            <a:fillRect/>
          </a:stretch>
        </p:blipFill>
        <p:spPr>
          <a:xfrm>
            <a:off x="7050920" y="4140000"/>
            <a:ext cx="3007479" cy="3636849"/>
          </a:xfrm>
          <a:prstGeom prst="rect">
            <a:avLst/>
          </a:prstGeom>
          <a:noFill/>
          <a:ln>
            <a:noFill/>
          </a:ln>
        </p:spPr>
      </p:pic>
      <p:pic>
        <p:nvPicPr>
          <p:cNvPr id="84" name="Google Shape;84;p14"/>
          <p:cNvPicPr preferRelativeResize="0"/>
          <p:nvPr/>
        </p:nvPicPr>
        <p:blipFill>
          <a:blip r:embed="rId4">
            <a:alphaModFix/>
          </a:blip>
          <a:stretch>
            <a:fillRect/>
          </a:stretch>
        </p:blipFill>
        <p:spPr>
          <a:xfrm>
            <a:off x="2" y="4599701"/>
            <a:ext cx="3346375" cy="2721827"/>
          </a:xfrm>
          <a:prstGeom prst="rect">
            <a:avLst/>
          </a:prstGeom>
          <a:noFill/>
          <a:ln>
            <a:noFill/>
          </a:ln>
        </p:spPr>
      </p:pic>
      <p:sp>
        <p:nvSpPr>
          <p:cNvPr id="85" name="Google Shape;85;p14"/>
          <p:cNvSpPr/>
          <p:nvPr/>
        </p:nvSpPr>
        <p:spPr>
          <a:xfrm>
            <a:off x="0" y="4599700"/>
            <a:ext cx="360000" cy="2721900"/>
          </a:xfrm>
          <a:prstGeom prst="rect">
            <a:avLst/>
          </a:prstGeom>
          <a:solidFill>
            <a:srgbClr val="434438">
              <a:alpha val="8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4"/>
          <p:cNvSpPr/>
          <p:nvPr/>
        </p:nvSpPr>
        <p:spPr>
          <a:xfrm>
            <a:off x="608900" y="613250"/>
            <a:ext cx="2265000" cy="147900"/>
          </a:xfrm>
          <a:prstGeom prst="rect">
            <a:avLst/>
          </a:prstGeom>
          <a:solidFill>
            <a:srgbClr val="B5D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4"/>
          <p:cNvSpPr txBox="1"/>
          <p:nvPr/>
        </p:nvSpPr>
        <p:spPr>
          <a:xfrm>
            <a:off x="351299" y="367264"/>
            <a:ext cx="26496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434438"/>
                </a:solidFill>
                <a:latin typeface="Noto Serif Kannada"/>
                <a:ea typeface="Noto Serif Kannada"/>
                <a:cs typeface="Noto Serif Kannada"/>
                <a:sym typeface="Noto Serif Kannada"/>
              </a:rPr>
              <a:t>How We Work</a:t>
            </a:r>
            <a:endParaRPr b="1" sz="2600">
              <a:solidFill>
                <a:srgbClr val="434438"/>
              </a:solidFill>
              <a:latin typeface="Noto Serif Kannada"/>
              <a:ea typeface="Noto Serif Kannada"/>
              <a:cs typeface="Noto Serif Kannada"/>
              <a:sym typeface="Noto Serif Kannada"/>
            </a:endParaRPr>
          </a:p>
        </p:txBody>
      </p:sp>
      <p:sp>
        <p:nvSpPr>
          <p:cNvPr id="88" name="Google Shape;88;p14"/>
          <p:cNvSpPr txBox="1"/>
          <p:nvPr/>
        </p:nvSpPr>
        <p:spPr>
          <a:xfrm>
            <a:off x="356650" y="997912"/>
            <a:ext cx="2674800" cy="31707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Ut wisi enim ad minim veniam, quis nostrud exerci tation ullamcorper suscipit lobortis nisl ut aliquip ex ea commodo consequat.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Duis autem vel eum iriure dolor in hendrerit in vulputate velit esse molestie consequat, vel illum dolore eu feugiat nulla facilisis at vero eros et accumsan.</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Consectetuer adipiscing elit, sed diam nonummy nibh euismod tincidunt ut laoreet dolore magna aliquam erat volutpat.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Ex wisi enim ad minim veniam, quis nostrud exerci tation ullamcorper suscipit.</a:t>
            </a:r>
            <a:endParaRPr sz="1000">
              <a:solidFill>
                <a:srgbClr val="4D4D4D"/>
              </a:solidFill>
              <a:latin typeface="Open Sans"/>
              <a:ea typeface="Open Sans"/>
              <a:cs typeface="Open Sans"/>
              <a:sym typeface="Open Sans"/>
            </a:endParaRPr>
          </a:p>
        </p:txBody>
      </p:sp>
      <p:sp>
        <p:nvSpPr>
          <p:cNvPr id="89" name="Google Shape;89;p14"/>
          <p:cNvSpPr/>
          <p:nvPr/>
        </p:nvSpPr>
        <p:spPr>
          <a:xfrm>
            <a:off x="0" y="7560000"/>
            <a:ext cx="6711900" cy="212400"/>
          </a:xfrm>
          <a:prstGeom prst="rect">
            <a:avLst/>
          </a:prstGeom>
          <a:solidFill>
            <a:srgbClr val="DEB9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4"/>
          <p:cNvSpPr/>
          <p:nvPr/>
        </p:nvSpPr>
        <p:spPr>
          <a:xfrm>
            <a:off x="9698400" y="4133550"/>
            <a:ext cx="360000" cy="3636900"/>
          </a:xfrm>
          <a:prstGeom prst="rect">
            <a:avLst/>
          </a:prstGeom>
          <a:solidFill>
            <a:srgbClr val="434438">
              <a:alpha val="8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4"/>
          <p:cNvSpPr/>
          <p:nvPr/>
        </p:nvSpPr>
        <p:spPr>
          <a:xfrm>
            <a:off x="3946700" y="613250"/>
            <a:ext cx="2135100" cy="147900"/>
          </a:xfrm>
          <a:prstGeom prst="rect">
            <a:avLst/>
          </a:prstGeom>
          <a:solidFill>
            <a:srgbClr val="B5D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4"/>
          <p:cNvSpPr txBox="1"/>
          <p:nvPr/>
        </p:nvSpPr>
        <p:spPr>
          <a:xfrm>
            <a:off x="3689099" y="367264"/>
            <a:ext cx="26496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434438"/>
                </a:solidFill>
                <a:latin typeface="Noto Serif Kannada"/>
                <a:ea typeface="Noto Serif Kannada"/>
                <a:cs typeface="Noto Serif Kannada"/>
                <a:sym typeface="Noto Serif Kannada"/>
              </a:rPr>
              <a:t>Our Services:</a:t>
            </a:r>
            <a:endParaRPr b="1" sz="2600">
              <a:solidFill>
                <a:srgbClr val="434438"/>
              </a:solidFill>
              <a:latin typeface="Noto Serif Kannada"/>
              <a:ea typeface="Noto Serif Kannada"/>
              <a:cs typeface="Noto Serif Kannada"/>
              <a:sym typeface="Noto Serif Kannada"/>
            </a:endParaRPr>
          </a:p>
        </p:txBody>
      </p:sp>
      <p:grpSp>
        <p:nvGrpSpPr>
          <p:cNvPr id="93" name="Google Shape;93;p14"/>
          <p:cNvGrpSpPr/>
          <p:nvPr/>
        </p:nvGrpSpPr>
        <p:grpSpPr>
          <a:xfrm>
            <a:off x="3691725" y="921700"/>
            <a:ext cx="2677425" cy="850857"/>
            <a:chOff x="3691725" y="921700"/>
            <a:chExt cx="2677425" cy="850857"/>
          </a:xfrm>
        </p:grpSpPr>
        <p:sp>
          <p:nvSpPr>
            <p:cNvPr id="94" name="Google Shape;94;p14"/>
            <p:cNvSpPr txBox="1"/>
            <p:nvPr/>
          </p:nvSpPr>
          <p:spPr>
            <a:xfrm>
              <a:off x="4286250" y="972157"/>
              <a:ext cx="2082900" cy="8004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Sus wisi enim ad minim veniam, quis nostrud exerci tation ullamcorper suscipit lobortis nisl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ut aliquip.</a:t>
              </a:r>
              <a:endParaRPr sz="1000">
                <a:solidFill>
                  <a:srgbClr val="4D4D4D"/>
                </a:solidFill>
                <a:latin typeface="Open Sans"/>
                <a:ea typeface="Open Sans"/>
                <a:cs typeface="Open Sans"/>
                <a:sym typeface="Open Sans"/>
              </a:endParaRPr>
            </a:p>
          </p:txBody>
        </p:sp>
        <p:sp>
          <p:nvSpPr>
            <p:cNvPr id="95" name="Google Shape;95;p14"/>
            <p:cNvSpPr txBox="1"/>
            <p:nvPr/>
          </p:nvSpPr>
          <p:spPr>
            <a:xfrm>
              <a:off x="3691725" y="921700"/>
              <a:ext cx="498000" cy="400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2600">
                  <a:solidFill>
                    <a:srgbClr val="4D4D4D"/>
                  </a:solidFill>
                  <a:latin typeface="Noto Serif Kannada"/>
                  <a:ea typeface="Noto Serif Kannada"/>
                  <a:cs typeface="Noto Serif Kannada"/>
                  <a:sym typeface="Noto Serif Kannada"/>
                </a:rPr>
                <a:t>01</a:t>
              </a:r>
              <a:endParaRPr b="1" sz="2600">
                <a:solidFill>
                  <a:srgbClr val="4D4D4D"/>
                </a:solidFill>
                <a:latin typeface="Noto Serif Kannada"/>
                <a:ea typeface="Noto Serif Kannada"/>
                <a:cs typeface="Noto Serif Kannada"/>
                <a:sym typeface="Noto Serif Kannada"/>
              </a:endParaRPr>
            </a:p>
          </p:txBody>
        </p:sp>
      </p:grpSp>
      <p:grpSp>
        <p:nvGrpSpPr>
          <p:cNvPr id="96" name="Google Shape;96;p14"/>
          <p:cNvGrpSpPr/>
          <p:nvPr/>
        </p:nvGrpSpPr>
        <p:grpSpPr>
          <a:xfrm>
            <a:off x="3691725" y="2002921"/>
            <a:ext cx="2677425" cy="1066257"/>
            <a:chOff x="3691725" y="921700"/>
            <a:chExt cx="2677425" cy="1066257"/>
          </a:xfrm>
        </p:grpSpPr>
        <p:sp>
          <p:nvSpPr>
            <p:cNvPr id="97" name="Google Shape;97;p14"/>
            <p:cNvSpPr txBox="1"/>
            <p:nvPr/>
          </p:nvSpPr>
          <p:spPr>
            <a:xfrm>
              <a:off x="4286250" y="972157"/>
              <a:ext cx="2082900" cy="10158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Duis autem vel eum iriure dolor in hendrerit in vulputate velit esse molestie consequat. Vel illum dolore eu feugiat nulla facilisis at vero eros et accumsan.</a:t>
              </a:r>
              <a:endParaRPr sz="1000">
                <a:solidFill>
                  <a:srgbClr val="4D4D4D"/>
                </a:solidFill>
                <a:latin typeface="Open Sans"/>
                <a:ea typeface="Open Sans"/>
                <a:cs typeface="Open Sans"/>
                <a:sym typeface="Open Sans"/>
              </a:endParaRPr>
            </a:p>
          </p:txBody>
        </p:sp>
        <p:sp>
          <p:nvSpPr>
            <p:cNvPr id="98" name="Google Shape;98;p14"/>
            <p:cNvSpPr txBox="1"/>
            <p:nvPr/>
          </p:nvSpPr>
          <p:spPr>
            <a:xfrm>
              <a:off x="3691725" y="921700"/>
              <a:ext cx="498000" cy="400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2600">
                  <a:solidFill>
                    <a:srgbClr val="4D4D4D"/>
                  </a:solidFill>
                  <a:latin typeface="Noto Serif Kannada"/>
                  <a:ea typeface="Noto Serif Kannada"/>
                  <a:cs typeface="Noto Serif Kannada"/>
                  <a:sym typeface="Noto Serif Kannada"/>
                </a:rPr>
                <a:t>02</a:t>
              </a:r>
              <a:endParaRPr b="1" sz="2600">
                <a:solidFill>
                  <a:srgbClr val="4D4D4D"/>
                </a:solidFill>
                <a:latin typeface="Noto Serif Kannada"/>
                <a:ea typeface="Noto Serif Kannada"/>
                <a:cs typeface="Noto Serif Kannada"/>
                <a:sym typeface="Noto Serif Kannada"/>
              </a:endParaRPr>
            </a:p>
          </p:txBody>
        </p:sp>
      </p:grpSp>
      <p:grpSp>
        <p:nvGrpSpPr>
          <p:cNvPr id="99" name="Google Shape;99;p14"/>
          <p:cNvGrpSpPr/>
          <p:nvPr/>
        </p:nvGrpSpPr>
        <p:grpSpPr>
          <a:xfrm>
            <a:off x="3691725" y="3308020"/>
            <a:ext cx="2677425" cy="1066257"/>
            <a:chOff x="3691725" y="921700"/>
            <a:chExt cx="2677425" cy="1066257"/>
          </a:xfrm>
        </p:grpSpPr>
        <p:sp>
          <p:nvSpPr>
            <p:cNvPr id="100" name="Google Shape;100;p14"/>
            <p:cNvSpPr txBox="1"/>
            <p:nvPr/>
          </p:nvSpPr>
          <p:spPr>
            <a:xfrm>
              <a:off x="4286250" y="972157"/>
              <a:ext cx="2082900" cy="10158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Odio dignissim qui blandit praesent luptatum zzril delenit augue duis dolore te feugait nulla facilisi. Cons ectetuer adipiscing elit, sed diam nonummy nibh. </a:t>
              </a:r>
              <a:endParaRPr sz="1000">
                <a:solidFill>
                  <a:srgbClr val="4D4D4D"/>
                </a:solidFill>
                <a:latin typeface="Open Sans"/>
                <a:ea typeface="Open Sans"/>
                <a:cs typeface="Open Sans"/>
                <a:sym typeface="Open Sans"/>
              </a:endParaRPr>
            </a:p>
          </p:txBody>
        </p:sp>
        <p:sp>
          <p:nvSpPr>
            <p:cNvPr id="101" name="Google Shape;101;p14"/>
            <p:cNvSpPr txBox="1"/>
            <p:nvPr/>
          </p:nvSpPr>
          <p:spPr>
            <a:xfrm>
              <a:off x="3691725" y="921700"/>
              <a:ext cx="498000" cy="400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2600">
                  <a:solidFill>
                    <a:srgbClr val="4D4D4D"/>
                  </a:solidFill>
                  <a:latin typeface="Noto Serif Kannada"/>
                  <a:ea typeface="Noto Serif Kannada"/>
                  <a:cs typeface="Noto Serif Kannada"/>
                  <a:sym typeface="Noto Serif Kannada"/>
                </a:rPr>
                <a:t>03</a:t>
              </a:r>
              <a:endParaRPr b="1" sz="2600">
                <a:solidFill>
                  <a:srgbClr val="4D4D4D"/>
                </a:solidFill>
                <a:latin typeface="Noto Serif Kannada"/>
                <a:ea typeface="Noto Serif Kannada"/>
                <a:cs typeface="Noto Serif Kannada"/>
                <a:sym typeface="Noto Serif Kannada"/>
              </a:endParaRPr>
            </a:p>
          </p:txBody>
        </p:sp>
      </p:grpSp>
      <p:grpSp>
        <p:nvGrpSpPr>
          <p:cNvPr id="102" name="Google Shape;102;p14"/>
          <p:cNvGrpSpPr/>
          <p:nvPr/>
        </p:nvGrpSpPr>
        <p:grpSpPr>
          <a:xfrm>
            <a:off x="3691725" y="4613120"/>
            <a:ext cx="2677425" cy="850857"/>
            <a:chOff x="3691725" y="921700"/>
            <a:chExt cx="2677425" cy="850857"/>
          </a:xfrm>
        </p:grpSpPr>
        <p:sp>
          <p:nvSpPr>
            <p:cNvPr id="103" name="Google Shape;103;p14"/>
            <p:cNvSpPr txBox="1"/>
            <p:nvPr/>
          </p:nvSpPr>
          <p:spPr>
            <a:xfrm>
              <a:off x="4286250" y="972157"/>
              <a:ext cx="2082900" cy="8004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Sus wisi enim ad minim veniam, quis nostrud exerci tation ullamcorper suscipit lobortis nisl ut aliquip.</a:t>
              </a:r>
              <a:endParaRPr sz="1000">
                <a:solidFill>
                  <a:srgbClr val="4D4D4D"/>
                </a:solidFill>
                <a:latin typeface="Open Sans"/>
                <a:ea typeface="Open Sans"/>
                <a:cs typeface="Open Sans"/>
                <a:sym typeface="Open Sans"/>
              </a:endParaRPr>
            </a:p>
          </p:txBody>
        </p:sp>
        <p:sp>
          <p:nvSpPr>
            <p:cNvPr id="104" name="Google Shape;104;p14"/>
            <p:cNvSpPr txBox="1"/>
            <p:nvPr/>
          </p:nvSpPr>
          <p:spPr>
            <a:xfrm>
              <a:off x="3691725" y="921700"/>
              <a:ext cx="498000" cy="400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2600">
                  <a:solidFill>
                    <a:srgbClr val="4D4D4D"/>
                  </a:solidFill>
                  <a:latin typeface="Noto Serif Kannada"/>
                  <a:ea typeface="Noto Serif Kannada"/>
                  <a:cs typeface="Noto Serif Kannada"/>
                  <a:sym typeface="Noto Serif Kannada"/>
                </a:rPr>
                <a:t>04</a:t>
              </a:r>
              <a:endParaRPr b="1" sz="2600">
                <a:solidFill>
                  <a:srgbClr val="4D4D4D"/>
                </a:solidFill>
                <a:latin typeface="Noto Serif Kannada"/>
                <a:ea typeface="Noto Serif Kannada"/>
                <a:cs typeface="Noto Serif Kannada"/>
                <a:sym typeface="Noto Serif Kannada"/>
              </a:endParaRPr>
            </a:p>
          </p:txBody>
        </p:sp>
      </p:grpSp>
      <p:grpSp>
        <p:nvGrpSpPr>
          <p:cNvPr id="105" name="Google Shape;105;p14"/>
          <p:cNvGrpSpPr/>
          <p:nvPr/>
        </p:nvGrpSpPr>
        <p:grpSpPr>
          <a:xfrm>
            <a:off x="3691725" y="5720088"/>
            <a:ext cx="2677425" cy="1066257"/>
            <a:chOff x="3691725" y="921700"/>
            <a:chExt cx="2677425" cy="1066257"/>
          </a:xfrm>
        </p:grpSpPr>
        <p:sp>
          <p:nvSpPr>
            <p:cNvPr id="106" name="Google Shape;106;p14"/>
            <p:cNvSpPr txBox="1"/>
            <p:nvPr/>
          </p:nvSpPr>
          <p:spPr>
            <a:xfrm>
              <a:off x="4286250" y="972157"/>
              <a:ext cx="2082900" cy="10158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Vulputate velit esse molestie consequat vel illum dolore eu feugiat nulla facilisis at vero eros et accumsan et iusto odio dignissim qui blandit.</a:t>
              </a:r>
              <a:endParaRPr sz="1000">
                <a:solidFill>
                  <a:srgbClr val="4D4D4D"/>
                </a:solidFill>
                <a:latin typeface="Open Sans"/>
                <a:ea typeface="Open Sans"/>
                <a:cs typeface="Open Sans"/>
                <a:sym typeface="Open Sans"/>
              </a:endParaRPr>
            </a:p>
          </p:txBody>
        </p:sp>
        <p:sp>
          <p:nvSpPr>
            <p:cNvPr id="107" name="Google Shape;107;p14"/>
            <p:cNvSpPr txBox="1"/>
            <p:nvPr/>
          </p:nvSpPr>
          <p:spPr>
            <a:xfrm>
              <a:off x="3691725" y="921700"/>
              <a:ext cx="498000" cy="400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2600">
                  <a:solidFill>
                    <a:srgbClr val="4D4D4D"/>
                  </a:solidFill>
                  <a:latin typeface="Noto Serif Kannada"/>
                  <a:ea typeface="Noto Serif Kannada"/>
                  <a:cs typeface="Noto Serif Kannada"/>
                  <a:sym typeface="Noto Serif Kannada"/>
                </a:rPr>
                <a:t>05</a:t>
              </a:r>
              <a:endParaRPr b="1" sz="2600">
                <a:solidFill>
                  <a:srgbClr val="4D4D4D"/>
                </a:solidFill>
                <a:latin typeface="Noto Serif Kannada"/>
                <a:ea typeface="Noto Serif Kannada"/>
                <a:cs typeface="Noto Serif Kannada"/>
                <a:sym typeface="Noto Serif Kannada"/>
              </a:endParaRPr>
            </a:p>
          </p:txBody>
        </p:sp>
      </p:grpSp>
      <p:sp>
        <p:nvSpPr>
          <p:cNvPr id="108" name="Google Shape;108;p14"/>
          <p:cNvSpPr txBox="1"/>
          <p:nvPr/>
        </p:nvSpPr>
        <p:spPr>
          <a:xfrm>
            <a:off x="7050925" y="972150"/>
            <a:ext cx="2649600" cy="2739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Ullamcorper suscipit lobortis nisl ut aliquip ex ea commodo consequat. Duis autem vel eum iriure dolor in hendrerit in vulputate velit esse molestie consequat, vel illum dolore eu feugiat nulla facilisis at vero eros et accumsan.</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t/>
            </a:r>
            <a:endParaRPr sz="1000">
              <a:solidFill>
                <a:srgbClr val="4D4D4D"/>
              </a:solidFill>
              <a:latin typeface="Open Sans"/>
              <a:ea typeface="Open Sans"/>
              <a:cs typeface="Open Sans"/>
              <a:sym typeface="Open Sans"/>
            </a:endParaRPr>
          </a:p>
          <a:p>
            <a:pPr indent="0" lvl="0" marL="0" rtl="0" algn="l">
              <a:lnSpc>
                <a:spcPct val="140000"/>
              </a:lnSpc>
              <a:spcBef>
                <a:spcPts val="0"/>
              </a:spcBef>
              <a:spcAft>
                <a:spcPts val="0"/>
              </a:spcAft>
              <a:buNone/>
            </a:pPr>
            <a:r>
              <a:rPr lang="uk" sz="1000">
                <a:solidFill>
                  <a:srgbClr val="4D4D4D"/>
                </a:solidFill>
                <a:latin typeface="Open Sans"/>
                <a:ea typeface="Open Sans"/>
                <a:cs typeface="Open Sans"/>
                <a:sym typeface="Open Sans"/>
              </a:rPr>
              <a:t>Consectetuer adipiscing elit, sed diam nonummy nibh euismod tincidunt ut laoreet dolore magna aliquam erat volutpat. Ex wisi enim ad minim veniam, quis nostrud exerci tation ullamcorper suscipit lobortis nisl ut aliquip ex ea commodo consequat. </a:t>
            </a:r>
            <a:endParaRPr sz="1000">
              <a:solidFill>
                <a:srgbClr val="4D4D4D"/>
              </a:solidFill>
              <a:latin typeface="Open Sans"/>
              <a:ea typeface="Open Sans"/>
              <a:cs typeface="Open Sans"/>
              <a:sym typeface="Open Sans"/>
            </a:endParaRPr>
          </a:p>
        </p:txBody>
      </p:sp>
      <p:sp>
        <p:nvSpPr>
          <p:cNvPr id="109" name="Google Shape;109;p14"/>
          <p:cNvSpPr/>
          <p:nvPr/>
        </p:nvSpPr>
        <p:spPr>
          <a:xfrm>
            <a:off x="7297925" y="613250"/>
            <a:ext cx="1995300" cy="147900"/>
          </a:xfrm>
          <a:prstGeom prst="rect">
            <a:avLst/>
          </a:prstGeom>
          <a:solidFill>
            <a:srgbClr val="B5D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4"/>
          <p:cNvSpPr txBox="1"/>
          <p:nvPr/>
        </p:nvSpPr>
        <p:spPr>
          <a:xfrm>
            <a:off x="7040328" y="367264"/>
            <a:ext cx="26496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434438"/>
                </a:solidFill>
                <a:latin typeface="Noto Serif Kannada"/>
                <a:ea typeface="Noto Serif Kannada"/>
                <a:cs typeface="Noto Serif Kannada"/>
                <a:sym typeface="Noto Serif Kannada"/>
              </a:rPr>
              <a:t>Our Mission</a:t>
            </a:r>
            <a:endParaRPr b="1" sz="2600">
              <a:solidFill>
                <a:srgbClr val="434438"/>
              </a:solidFill>
              <a:latin typeface="Noto Serif Kannada"/>
              <a:ea typeface="Noto Serif Kannada"/>
              <a:cs typeface="Noto Serif Kannada"/>
              <a:sym typeface="Noto Serif Kannad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