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EB Garamond Medium"/>
      <p:regular r:id="rId7"/>
      <p:bold r:id="rId8"/>
      <p:italic r:id="rId9"/>
      <p:boldItalic r:id="rId10"/>
    </p:embeddedFont>
    <p:embeddedFont>
      <p:font typeface="EB Garamond"/>
      <p:regular r:id="rId11"/>
      <p:bold r:id="rId12"/>
      <p:italic r:id="rId13"/>
      <p:boldItalic r:id="rId14"/>
    </p:embeddedFont>
    <p:embeddedFont>
      <p:font typeface="Dancing Script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BGaramond-regular.fntdata"/><Relationship Id="rId10" Type="http://schemas.openxmlformats.org/officeDocument/2006/relationships/font" Target="fonts/EBGaramondMedium-boldItalic.fntdata"/><Relationship Id="rId13" Type="http://schemas.openxmlformats.org/officeDocument/2006/relationships/font" Target="fonts/EBGaramond-italic.fntdata"/><Relationship Id="rId12" Type="http://schemas.openxmlformats.org/officeDocument/2006/relationships/font" Target="fonts/EBGaramon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EBGaramondMedium-italic.fntdata"/><Relationship Id="rId15" Type="http://schemas.openxmlformats.org/officeDocument/2006/relationships/font" Target="fonts/DancingScript-regular.fntdata"/><Relationship Id="rId14" Type="http://schemas.openxmlformats.org/officeDocument/2006/relationships/font" Target="fonts/EBGaramond-boldItalic.fntdata"/><Relationship Id="rId16" Type="http://schemas.openxmlformats.org/officeDocument/2006/relationships/font" Target="fonts/DancingScrip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EBGaramondMedium-regular.fntdata"/><Relationship Id="rId8" Type="http://schemas.openxmlformats.org/officeDocument/2006/relationships/font" Target="fonts/EBGaramond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454162" y="461401"/>
            <a:ext cx="3608038" cy="1638650"/>
            <a:chOff x="454162" y="461401"/>
            <a:chExt cx="3608038" cy="1638650"/>
          </a:xfrm>
        </p:grpSpPr>
        <p:pic>
          <p:nvPicPr>
            <p:cNvPr id="55" name="Google Shape;55;p13" title="Ресурс 1@2x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4162" y="510951"/>
              <a:ext cx="663725" cy="158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 title="Ресурс 2@2x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35793" y="461401"/>
              <a:ext cx="1531500" cy="1638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 title="Ресурс 3@2x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885199" y="1451126"/>
              <a:ext cx="1177000" cy="6489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" name="Google Shape;58;p13"/>
          <p:cNvGrpSpPr/>
          <p:nvPr/>
        </p:nvGrpSpPr>
        <p:grpSpPr>
          <a:xfrm>
            <a:off x="2941864" y="270446"/>
            <a:ext cx="4483661" cy="1951504"/>
            <a:chOff x="2941864" y="270446"/>
            <a:chExt cx="4483661" cy="1951504"/>
          </a:xfrm>
        </p:grpSpPr>
        <p:sp>
          <p:nvSpPr>
            <p:cNvPr id="59" name="Google Shape;59;p13"/>
            <p:cNvSpPr txBox="1"/>
            <p:nvPr/>
          </p:nvSpPr>
          <p:spPr>
            <a:xfrm>
              <a:off x="2941864" y="270446"/>
              <a:ext cx="4483500" cy="113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400">
                  <a:solidFill>
                    <a:srgbClr val="0D304A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LONDON</a:t>
              </a:r>
              <a:endParaRPr sz="7400">
                <a:solidFill>
                  <a:srgbClr val="0D304A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4220925" y="1144350"/>
              <a:ext cx="3204600" cy="107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0">
                  <a:solidFill>
                    <a:srgbClr val="C82E2B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Itinerary</a:t>
              </a:r>
              <a:endParaRPr sz="7000">
                <a:solidFill>
                  <a:srgbClr val="C82E2B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</p:grpSp>
      <p:grpSp>
        <p:nvGrpSpPr>
          <p:cNvPr id="61" name="Google Shape;61;p13"/>
          <p:cNvGrpSpPr/>
          <p:nvPr/>
        </p:nvGrpSpPr>
        <p:grpSpPr>
          <a:xfrm>
            <a:off x="475225" y="2335850"/>
            <a:ext cx="2971200" cy="2761500"/>
            <a:chOff x="3980664" y="2387600"/>
            <a:chExt cx="2971200" cy="2761500"/>
          </a:xfrm>
        </p:grpSpPr>
        <p:sp>
          <p:nvSpPr>
            <p:cNvPr id="62" name="Google Shape;62;p13"/>
            <p:cNvSpPr/>
            <p:nvPr/>
          </p:nvSpPr>
          <p:spPr>
            <a:xfrm>
              <a:off x="3980664" y="2387600"/>
              <a:ext cx="2971200" cy="2761500"/>
            </a:xfrm>
            <a:prstGeom prst="roundRect">
              <a:avLst>
                <a:gd fmla="val 6741" name="adj"/>
              </a:avLst>
            </a:prstGeom>
            <a:solidFill>
              <a:srgbClr val="EFF9F5"/>
            </a:solidFill>
            <a:ln cap="flat" cmpd="sng" w="28575">
              <a:solidFill>
                <a:srgbClr val="0D30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457200" spcFirstLastPara="1" rIns="91425" wrap="square" tIns="91425">
              <a:noAutofit/>
            </a:bodyPr>
            <a:lstStyle/>
            <a:p>
              <a:pPr indent="-317500" lvl="0" marL="45720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EB Garamond Medium"/>
                <a:buChar char="○"/>
              </a:pPr>
              <a:r>
                <a:rPr lang="en">
                  <a:latin typeface="EB Garamond Medium"/>
                  <a:ea typeface="EB Garamond Medium"/>
                  <a:cs typeface="EB Garamond Medium"/>
                  <a:sym typeface="EB Garamond Medium"/>
                </a:rPr>
                <a:t>Tower Bridge</a:t>
              </a:r>
              <a:endParaRPr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-317500" lvl="0" marL="45720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EB Garamond Medium"/>
                <a:buChar char="○"/>
              </a:pPr>
              <a:r>
                <a:rPr lang="en">
                  <a:latin typeface="EB Garamond Medium"/>
                  <a:ea typeface="EB Garamond Medium"/>
                  <a:cs typeface="EB Garamond Medium"/>
                  <a:sym typeface="EB Garamond Medium"/>
                </a:rPr>
                <a:t>Tower of London</a:t>
              </a:r>
              <a:endParaRPr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-317500" lvl="0" marL="45720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EB Garamond Medium"/>
                <a:buChar char="○"/>
              </a:pPr>
              <a:r>
                <a:rPr lang="en">
                  <a:latin typeface="EB Garamond Medium"/>
                  <a:ea typeface="EB Garamond Medium"/>
                  <a:cs typeface="EB Garamond Medium"/>
                  <a:sym typeface="EB Garamond Medium"/>
                </a:rPr>
                <a:t>St Paul's Cathedral</a:t>
              </a:r>
              <a:endParaRPr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-317500" lvl="0" marL="45720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EB Garamond Medium"/>
                <a:buChar char="○"/>
              </a:pPr>
              <a:r>
                <a:rPr lang="en">
                  <a:latin typeface="EB Garamond Medium"/>
                  <a:ea typeface="EB Garamond Medium"/>
                  <a:cs typeface="EB Garamond Medium"/>
                  <a:sym typeface="EB Garamond Medium"/>
                </a:rPr>
                <a:t>London Eye</a:t>
              </a:r>
              <a:endParaRPr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-317500" lvl="0" marL="45720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EB Garamond Medium"/>
                <a:buChar char="○"/>
              </a:pPr>
              <a:r>
                <a:rPr lang="en">
                  <a:solidFill>
                    <a:schemeClr val="dk1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Palace of Westminster</a:t>
              </a:r>
              <a:endParaRPr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-317500" lvl="0" marL="45720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EB Garamond Medium"/>
                <a:buChar char="○"/>
              </a:pPr>
              <a:r>
                <a:rPr lang="en">
                  <a:solidFill>
                    <a:schemeClr val="dk1"/>
                  </a:solidFill>
                  <a:latin typeface="EB Garamond Medium"/>
                  <a:ea typeface="EB Garamond Medium"/>
                  <a:cs typeface="EB Garamond Medium"/>
                  <a:sym typeface="EB Garamond Medium"/>
                </a:rPr>
                <a:t>Big Ben</a:t>
              </a:r>
              <a:endParaRPr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-317500" lvl="0" marL="45720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EB Garamond Medium"/>
                <a:buChar char="○"/>
              </a:pPr>
              <a:r>
                <a:rPr lang="en">
                  <a:latin typeface="EB Garamond Medium"/>
                  <a:ea typeface="EB Garamond Medium"/>
                  <a:cs typeface="EB Garamond Medium"/>
                  <a:sym typeface="EB Garamond Medium"/>
                </a:rPr>
                <a:t>Westminster Abbey</a:t>
              </a:r>
              <a:endParaRPr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-317500" lvl="0" marL="45720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EB Garamond Medium"/>
                <a:buChar char="○"/>
              </a:pPr>
              <a:r>
                <a:rPr lang="en">
                  <a:latin typeface="EB Garamond Medium"/>
                  <a:ea typeface="EB Garamond Medium"/>
                  <a:cs typeface="EB Garamond Medium"/>
                  <a:sym typeface="EB Garamond Medium"/>
                </a:rPr>
                <a:t>Changing of the Guard</a:t>
              </a:r>
              <a:endParaRPr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-317500" lvl="0" marL="45720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EB Garamond Medium"/>
                <a:buChar char="○"/>
              </a:pPr>
              <a:r>
                <a:rPr lang="en">
                  <a:latin typeface="EB Garamond Medium"/>
                  <a:ea typeface="EB Garamond Medium"/>
                  <a:cs typeface="EB Garamond Medium"/>
                  <a:sym typeface="EB Garamond Medium"/>
                </a:rPr>
                <a:t>Buckingham Palace</a:t>
              </a:r>
              <a:endParaRPr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63" name="Google Shape;63;p13"/>
            <p:cNvSpPr txBox="1"/>
            <p:nvPr/>
          </p:nvSpPr>
          <p:spPr>
            <a:xfrm rot="-5400000">
              <a:off x="2976266" y="3568250"/>
              <a:ext cx="2561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C82E2B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DAY 1</a:t>
              </a:r>
              <a:endParaRPr sz="2600">
                <a:solidFill>
                  <a:srgbClr val="C82E2B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pic>
        <p:nvPicPr>
          <p:cNvPr id="64" name="Google Shape;64;p13" title="Ресурс 5@2x.png"/>
          <p:cNvPicPr preferRelativeResize="0"/>
          <p:nvPr/>
        </p:nvPicPr>
        <p:blipFill rotWithShape="1">
          <a:blip r:embed="rId6">
            <a:alphaModFix/>
          </a:blip>
          <a:srcRect b="29747" l="2098" r="2107" t="30696"/>
          <a:stretch/>
        </p:blipFill>
        <p:spPr>
          <a:xfrm>
            <a:off x="4133575" y="2335850"/>
            <a:ext cx="2984700" cy="2155500"/>
          </a:xfrm>
          <a:prstGeom prst="roundRect">
            <a:avLst>
              <a:gd fmla="val 8645" name="adj"/>
            </a:avLst>
          </a:prstGeom>
          <a:noFill/>
          <a:ln cap="flat" cmpd="sng" w="28575">
            <a:solidFill>
              <a:srgbClr val="0D304A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65" name="Google Shape;65;p13"/>
          <p:cNvGrpSpPr/>
          <p:nvPr/>
        </p:nvGrpSpPr>
        <p:grpSpPr>
          <a:xfrm>
            <a:off x="4116897" y="4772023"/>
            <a:ext cx="3001209" cy="3023005"/>
            <a:chOff x="3980675" y="2387600"/>
            <a:chExt cx="2971200" cy="2694300"/>
          </a:xfrm>
        </p:grpSpPr>
        <p:sp>
          <p:nvSpPr>
            <p:cNvPr id="66" name="Google Shape;66;p13"/>
            <p:cNvSpPr/>
            <p:nvPr/>
          </p:nvSpPr>
          <p:spPr>
            <a:xfrm>
              <a:off x="3980675" y="2387600"/>
              <a:ext cx="2971200" cy="2694300"/>
            </a:xfrm>
            <a:prstGeom prst="roundRect">
              <a:avLst>
                <a:gd fmla="val 6741" name="adj"/>
              </a:avLst>
            </a:prstGeom>
            <a:solidFill>
              <a:srgbClr val="EFF9F5"/>
            </a:solidFill>
            <a:ln cap="flat" cmpd="sng" w="28575">
              <a:solidFill>
                <a:srgbClr val="0D30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457200" spcFirstLastPara="1" rIns="91425" wrap="square" tIns="91425">
              <a:noAutofit/>
            </a:bodyPr>
            <a:lstStyle/>
            <a:p>
              <a:pPr indent="-317500" lvl="0" marL="45720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EB Garamond Medium"/>
                <a:buChar char="○"/>
              </a:pPr>
              <a:r>
                <a:rPr lang="en">
                  <a:latin typeface="EB Garamond Medium"/>
                  <a:ea typeface="EB Garamond Medium"/>
                  <a:cs typeface="EB Garamond Medium"/>
                  <a:sym typeface="EB Garamond Medium"/>
                </a:rPr>
                <a:t>Hyde Park</a:t>
              </a:r>
              <a:endParaRPr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-317500" lvl="0" marL="45720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EB Garamond Medium"/>
                <a:buChar char="○"/>
              </a:pPr>
              <a:r>
                <a:rPr lang="en">
                  <a:latin typeface="EB Garamond Medium"/>
                  <a:ea typeface="EB Garamond Medium"/>
                  <a:cs typeface="EB Garamond Medium"/>
                  <a:sym typeface="EB Garamond Medium"/>
                </a:rPr>
                <a:t>Speakers' Corner</a:t>
              </a:r>
              <a:endParaRPr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-317500" lvl="0" marL="45720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EB Garamond Medium"/>
                <a:buChar char="○"/>
              </a:pPr>
              <a:r>
                <a:rPr lang="en">
                  <a:latin typeface="EB Garamond Medium"/>
                  <a:ea typeface="EB Garamond Medium"/>
                  <a:cs typeface="EB Garamond Medium"/>
                  <a:sym typeface="EB Garamond Medium"/>
                </a:rPr>
                <a:t>Piccadilly Circus</a:t>
              </a:r>
              <a:endParaRPr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-317500" lvl="0" marL="45720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EB Garamond Medium"/>
                <a:buChar char="○"/>
              </a:pPr>
              <a:r>
                <a:rPr lang="en">
                  <a:latin typeface="EB Garamond Medium"/>
                  <a:ea typeface="EB Garamond Medium"/>
                  <a:cs typeface="EB Garamond Medium"/>
                  <a:sym typeface="EB Garamond Medium"/>
                </a:rPr>
                <a:t>Leicester Square</a:t>
              </a:r>
              <a:endParaRPr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-317500" lvl="0" marL="45720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EB Garamond Medium"/>
                <a:buChar char="○"/>
              </a:pPr>
              <a:r>
                <a:rPr lang="en">
                  <a:latin typeface="EB Garamond Medium"/>
                  <a:ea typeface="EB Garamond Medium"/>
                  <a:cs typeface="EB Garamond Medium"/>
                  <a:sym typeface="EB Garamond Medium"/>
                </a:rPr>
                <a:t>The National Gallery</a:t>
              </a:r>
              <a:endParaRPr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-317500" lvl="0" marL="45720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EB Garamond Medium"/>
                <a:buChar char="○"/>
              </a:pPr>
              <a:r>
                <a:rPr lang="en">
                  <a:latin typeface="EB Garamond Medium"/>
                  <a:ea typeface="EB Garamond Medium"/>
                  <a:cs typeface="EB Garamond Medium"/>
                  <a:sym typeface="EB Garamond Medium"/>
                </a:rPr>
                <a:t>Trafalgar Square</a:t>
              </a:r>
              <a:endParaRPr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-317500" lvl="0" marL="45720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EB Garamond Medium"/>
                <a:buChar char="○"/>
              </a:pPr>
              <a:r>
                <a:rPr lang="en">
                  <a:latin typeface="EB Garamond Medium"/>
                  <a:ea typeface="EB Garamond Medium"/>
                  <a:cs typeface="EB Garamond Medium"/>
                  <a:sym typeface="EB Garamond Medium"/>
                </a:rPr>
                <a:t>St Dunstan-in-the-East</a:t>
              </a:r>
              <a:endParaRPr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-317500" lvl="0" marL="45720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EB Garamond Medium"/>
                <a:buChar char="○"/>
              </a:pPr>
              <a:r>
                <a:rPr lang="en">
                  <a:latin typeface="EB Garamond Medium"/>
                  <a:ea typeface="EB Garamond Medium"/>
                  <a:cs typeface="EB Garamond Medium"/>
                  <a:sym typeface="EB Garamond Medium"/>
                </a:rPr>
                <a:t>Covent Garden</a:t>
              </a:r>
              <a:endParaRPr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-317500" lvl="0" marL="45720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EB Garamond Medium"/>
                <a:buChar char="○"/>
              </a:pPr>
              <a:r>
                <a:rPr lang="en">
                  <a:latin typeface="EB Garamond Medium"/>
                  <a:ea typeface="EB Garamond Medium"/>
                  <a:cs typeface="EB Garamond Medium"/>
                  <a:sym typeface="EB Garamond Medium"/>
                </a:rPr>
                <a:t>Soho</a:t>
              </a:r>
              <a:endParaRPr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 rot="-5400000">
              <a:off x="2973562" y="3536600"/>
              <a:ext cx="2561400" cy="3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C82E2B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DAY </a:t>
              </a:r>
              <a:r>
                <a:rPr lang="en" sz="2600">
                  <a:solidFill>
                    <a:srgbClr val="C82E2B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2</a:t>
              </a:r>
              <a:endParaRPr sz="2600">
                <a:solidFill>
                  <a:srgbClr val="C82E2B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68" name="Google Shape;68;p13"/>
          <p:cNvGrpSpPr/>
          <p:nvPr/>
        </p:nvGrpSpPr>
        <p:grpSpPr>
          <a:xfrm>
            <a:off x="477100" y="7493554"/>
            <a:ext cx="3001209" cy="2694146"/>
            <a:chOff x="3980678" y="2387596"/>
            <a:chExt cx="2971200" cy="2401200"/>
          </a:xfrm>
        </p:grpSpPr>
        <p:sp>
          <p:nvSpPr>
            <p:cNvPr id="69" name="Google Shape;69;p13"/>
            <p:cNvSpPr/>
            <p:nvPr/>
          </p:nvSpPr>
          <p:spPr>
            <a:xfrm>
              <a:off x="3980678" y="2387596"/>
              <a:ext cx="2971200" cy="2401200"/>
            </a:xfrm>
            <a:prstGeom prst="roundRect">
              <a:avLst>
                <a:gd fmla="val 6741" name="adj"/>
              </a:avLst>
            </a:prstGeom>
            <a:solidFill>
              <a:srgbClr val="EFF9F5"/>
            </a:solidFill>
            <a:ln cap="flat" cmpd="sng" w="28575">
              <a:solidFill>
                <a:srgbClr val="0D304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457200" spcFirstLastPara="1" rIns="91425" wrap="square" tIns="91425">
              <a:noAutofit/>
            </a:bodyPr>
            <a:lstStyle/>
            <a:p>
              <a:pPr indent="-317500" lvl="0" marL="45720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EB Garamond Medium"/>
                <a:buChar char="○"/>
              </a:pPr>
              <a:r>
                <a:rPr lang="en">
                  <a:latin typeface="EB Garamond Medium"/>
                  <a:ea typeface="EB Garamond Medium"/>
                  <a:cs typeface="EB Garamond Medium"/>
                  <a:sym typeface="EB Garamond Medium"/>
                </a:rPr>
                <a:t>Shakespeare's Globe Theatre</a:t>
              </a:r>
              <a:endParaRPr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-317500" lvl="0" marL="45720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EB Garamond Medium"/>
                <a:buChar char="○"/>
              </a:pPr>
              <a:r>
                <a:rPr lang="en">
                  <a:latin typeface="EB Garamond Medium"/>
                  <a:ea typeface="EB Garamond Medium"/>
                  <a:cs typeface="EB Garamond Medium"/>
                  <a:sym typeface="EB Garamond Medium"/>
                </a:rPr>
                <a:t>Victoria and Albert Museum</a:t>
              </a:r>
              <a:endParaRPr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-317500" lvl="0" marL="45720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EB Garamond Medium"/>
                <a:buChar char="○"/>
              </a:pPr>
              <a:r>
                <a:rPr lang="en">
                  <a:latin typeface="EB Garamond Medium"/>
                  <a:ea typeface="EB Garamond Medium"/>
                  <a:cs typeface="EB Garamond Medium"/>
                  <a:sym typeface="EB Garamond Medium"/>
                </a:rPr>
                <a:t>The British Museum</a:t>
              </a:r>
              <a:endParaRPr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-317500" lvl="0" marL="45720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EB Garamond Medium"/>
                <a:buChar char="○"/>
              </a:pPr>
              <a:r>
                <a:rPr lang="en">
                  <a:latin typeface="EB Garamond Medium"/>
                  <a:ea typeface="EB Garamond Medium"/>
                  <a:cs typeface="EB Garamond Medium"/>
                  <a:sym typeface="EB Garamond Medium"/>
                </a:rPr>
                <a:t>Notting Hill</a:t>
              </a:r>
              <a:endParaRPr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-317500" lvl="0" marL="45720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EB Garamond Medium"/>
                <a:buChar char="○"/>
              </a:pPr>
              <a:r>
                <a:rPr lang="en">
                  <a:latin typeface="EB Garamond Medium"/>
                  <a:ea typeface="EB Garamond Medium"/>
                  <a:cs typeface="EB Garamond Medium"/>
                  <a:sym typeface="EB Garamond Medium"/>
                </a:rPr>
                <a:t>Portobello Road Market</a:t>
              </a:r>
              <a:endParaRPr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  <a:p>
              <a:pPr indent="-317500" lvl="0" marL="45720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Font typeface="EB Garamond Medium"/>
                <a:buChar char="○"/>
              </a:pPr>
              <a:r>
                <a:rPr lang="en">
                  <a:latin typeface="EB Garamond Medium"/>
                  <a:ea typeface="EB Garamond Medium"/>
                  <a:cs typeface="EB Garamond Medium"/>
                  <a:sym typeface="EB Garamond Medium"/>
                </a:rPr>
                <a:t>Kensington Gardens</a:t>
              </a:r>
              <a:endParaRPr>
                <a:latin typeface="EB Garamond Medium"/>
                <a:ea typeface="EB Garamond Medium"/>
                <a:cs typeface="EB Garamond Medium"/>
                <a:sym typeface="EB Garamond Medium"/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 rot="-5400000">
              <a:off x="3088260" y="3390046"/>
              <a:ext cx="2328300" cy="3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C82E2B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DAY </a:t>
              </a:r>
              <a:r>
                <a:rPr lang="en" sz="2600">
                  <a:solidFill>
                    <a:srgbClr val="C82E2B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3</a:t>
              </a:r>
              <a:endParaRPr sz="2600">
                <a:solidFill>
                  <a:srgbClr val="C82E2B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pic>
        <p:nvPicPr>
          <p:cNvPr id="71" name="Google Shape;71;p13" title="Ресурс 6@2x.png"/>
          <p:cNvPicPr preferRelativeResize="0"/>
          <p:nvPr/>
        </p:nvPicPr>
        <p:blipFill rotWithShape="1">
          <a:blip r:embed="rId7">
            <a:alphaModFix/>
          </a:blip>
          <a:srcRect b="36788" l="1840" r="1830" t="28815"/>
          <a:stretch/>
        </p:blipFill>
        <p:spPr>
          <a:xfrm>
            <a:off x="485350" y="5364252"/>
            <a:ext cx="2984700" cy="1862400"/>
          </a:xfrm>
          <a:prstGeom prst="roundRect">
            <a:avLst>
              <a:gd fmla="val 8645" name="adj"/>
            </a:avLst>
          </a:prstGeom>
          <a:noFill/>
          <a:ln cap="flat" cmpd="sng" w="28575">
            <a:solidFill>
              <a:srgbClr val="0D304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2" name="Google Shape;72;p13" title="Ресурс 7@2x.png"/>
          <p:cNvPicPr preferRelativeResize="0"/>
          <p:nvPr/>
        </p:nvPicPr>
        <p:blipFill rotWithShape="1">
          <a:blip r:embed="rId8">
            <a:alphaModFix/>
          </a:blip>
          <a:srcRect b="22027" l="1802" r="1812" t="38918"/>
          <a:stretch/>
        </p:blipFill>
        <p:spPr>
          <a:xfrm>
            <a:off x="4133575" y="8075700"/>
            <a:ext cx="2984700" cy="2112000"/>
          </a:xfrm>
          <a:prstGeom prst="roundRect">
            <a:avLst>
              <a:gd fmla="val 8645" name="adj"/>
            </a:avLst>
          </a:prstGeom>
          <a:noFill/>
          <a:ln cap="flat" cmpd="sng" w="28575">
            <a:solidFill>
              <a:srgbClr val="0D304A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73" name="Google Shape;73;p13"/>
          <p:cNvCxnSpPr/>
          <p:nvPr/>
        </p:nvCxnSpPr>
        <p:spPr>
          <a:xfrm>
            <a:off x="3781225" y="2328275"/>
            <a:ext cx="0" cy="7894200"/>
          </a:xfrm>
          <a:prstGeom prst="straightConnector1">
            <a:avLst/>
          </a:prstGeom>
          <a:noFill/>
          <a:ln cap="flat" cmpd="sng" w="28575">
            <a:solidFill>
              <a:srgbClr val="0D304A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4" name="Google Shape;74;p13"/>
          <p:cNvSpPr/>
          <p:nvPr/>
        </p:nvSpPr>
        <p:spPr>
          <a:xfrm>
            <a:off x="3709800" y="6213325"/>
            <a:ext cx="140400" cy="140400"/>
          </a:xfrm>
          <a:prstGeom prst="ellipse">
            <a:avLst/>
          </a:prstGeom>
          <a:solidFill>
            <a:srgbClr val="C82E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3709800" y="8770427"/>
            <a:ext cx="140400" cy="140400"/>
          </a:xfrm>
          <a:prstGeom prst="ellipse">
            <a:avLst/>
          </a:prstGeom>
          <a:solidFill>
            <a:srgbClr val="C82E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3709800" y="3646400"/>
            <a:ext cx="140400" cy="140400"/>
          </a:xfrm>
          <a:prstGeom prst="ellipse">
            <a:avLst/>
          </a:prstGeom>
          <a:solidFill>
            <a:srgbClr val="C82E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