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5120000" cx="10692000"/>
  <p:notesSz cx="6858000" cy="9144000"/>
  <p:embeddedFontLst>
    <p:embeddedFont>
      <p:font typeface="Abril Fatface"/>
      <p:regular r:id="rId7"/>
    </p:embeddedFont>
    <p:embeddedFont>
      <p:font typeface="Allison"/>
      <p:regular r:id="rId8"/>
    </p:embeddedFont>
    <p:embeddedFont>
      <p:font typeface="Comfortaa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E61CA94-E1CE-4DC1-95BD-8295FE518FD8}">
  <a:tblStyle styleId="{CE61CA94-E1CE-4DC1-95BD-8295FE518FD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0" Type="http://schemas.openxmlformats.org/officeDocument/2006/relationships/font" Target="fonts/Comfortaa-bold.fntdata"/><Relationship Id="rId9" Type="http://schemas.openxmlformats.org/officeDocument/2006/relationships/font" Target="fonts/Comfortaa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AbrilFatface-regular.fntdata"/><Relationship Id="rId8" Type="http://schemas.openxmlformats.org/officeDocument/2006/relationships/font" Target="fonts/Allison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6926" y="685800"/>
            <a:ext cx="2424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6926" y="685800"/>
            <a:ext cx="2424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2188777"/>
            <a:ext cx="9963000" cy="6033900"/>
          </a:xfrm>
          <a:prstGeom prst="rect">
            <a:avLst/>
          </a:prstGeom>
        </p:spPr>
        <p:txBody>
          <a:bodyPr anchorCtr="0" anchor="b" bIns="160850" lIns="160850" spcFirstLastPara="1" rIns="160850" wrap="square" tIns="160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1pPr>
            <a:lvl2pPr lvl="1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2pPr>
            <a:lvl3pPr lvl="2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3pPr>
            <a:lvl4pPr lvl="3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4pPr>
            <a:lvl5pPr lvl="4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5pPr>
            <a:lvl6pPr lvl="5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6pPr>
            <a:lvl7pPr lvl="6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7pPr>
            <a:lvl8pPr lvl="7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8pPr>
            <a:lvl9pPr lvl="8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8331286"/>
            <a:ext cx="9963000" cy="2330100"/>
          </a:xfrm>
          <a:prstGeom prst="rect">
            <a:avLst/>
          </a:prstGeom>
        </p:spPr>
        <p:txBody>
          <a:bodyPr anchorCtr="0" anchor="t" bIns="160850" lIns="160850" spcFirstLastPara="1" rIns="160850" wrap="square" tIns="160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anchorCtr="0" anchor="ctr" bIns="160850" lIns="160850" spcFirstLastPara="1" rIns="160850" wrap="square" tIns="160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3251601"/>
            <a:ext cx="9963000" cy="5772000"/>
          </a:xfrm>
          <a:prstGeom prst="rect">
            <a:avLst/>
          </a:prstGeom>
        </p:spPr>
        <p:txBody>
          <a:bodyPr anchorCtr="0" anchor="b" bIns="160850" lIns="160850" spcFirstLastPara="1" rIns="160850" wrap="square" tIns="160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9266383"/>
            <a:ext cx="9963000" cy="3823800"/>
          </a:xfrm>
          <a:prstGeom prst="rect">
            <a:avLst/>
          </a:prstGeom>
        </p:spPr>
        <p:txBody>
          <a:bodyPr anchorCtr="0" anchor="t" bIns="160850" lIns="160850" spcFirstLastPara="1" rIns="160850" wrap="square" tIns="160850">
            <a:normAutofit/>
          </a:bodyPr>
          <a:lstStyle>
            <a:lvl1pPr indent="-431800" lvl="0" marL="4572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anchorCtr="0" anchor="ctr" bIns="160850" lIns="160850" spcFirstLastPara="1" rIns="160850" wrap="square" tIns="160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anchorCtr="0" anchor="ctr" bIns="160850" lIns="160850" spcFirstLastPara="1" rIns="160850" wrap="square" tIns="160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6322709"/>
            <a:ext cx="9963000" cy="2474700"/>
          </a:xfrm>
          <a:prstGeom prst="rect">
            <a:avLst/>
          </a:prstGeom>
        </p:spPr>
        <p:txBody>
          <a:bodyPr anchorCtr="0" anchor="ctr" bIns="160850" lIns="160850" spcFirstLastPara="1" rIns="160850" wrap="square" tIns="160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1pPr>
            <a:lvl2pPr lvl="1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2pPr>
            <a:lvl3pPr lvl="2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3pPr>
            <a:lvl4pPr lvl="3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4pPr>
            <a:lvl5pPr lvl="4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5pPr>
            <a:lvl6pPr lvl="5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6pPr>
            <a:lvl7pPr lvl="6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7pPr>
            <a:lvl8pPr lvl="7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8pPr>
            <a:lvl9pPr lvl="8" algn="ctr">
              <a:spcBef>
                <a:spcPts val="0"/>
              </a:spcBef>
              <a:spcAft>
                <a:spcPts val="0"/>
              </a:spcAft>
              <a:buSzPts val="6300"/>
              <a:buNone/>
              <a:defRPr sz="63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anchorCtr="0" anchor="ctr" bIns="160850" lIns="160850" spcFirstLastPara="1" rIns="160850" wrap="square" tIns="160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anchorCtr="0" anchor="t" bIns="160850" lIns="160850" spcFirstLastPara="1" rIns="160850" wrap="square" tIns="160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3387853"/>
            <a:ext cx="9963000" cy="10043100"/>
          </a:xfrm>
          <a:prstGeom prst="rect">
            <a:avLst/>
          </a:prstGeom>
        </p:spPr>
        <p:txBody>
          <a:bodyPr anchorCtr="0" anchor="t" bIns="160850" lIns="160850" spcFirstLastPara="1" rIns="160850" wrap="square" tIns="160850">
            <a:norm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anchorCtr="0" anchor="ctr" bIns="160850" lIns="160850" spcFirstLastPara="1" rIns="160850" wrap="square" tIns="160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anchorCtr="0" anchor="t" bIns="160850" lIns="160850" spcFirstLastPara="1" rIns="160850" wrap="square" tIns="160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3387853"/>
            <a:ext cx="4677000" cy="10043100"/>
          </a:xfrm>
          <a:prstGeom prst="rect">
            <a:avLst/>
          </a:prstGeom>
        </p:spPr>
        <p:txBody>
          <a:bodyPr anchorCtr="0" anchor="t" bIns="160850" lIns="160850" spcFirstLastPara="1" rIns="160850" wrap="square" tIns="160850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1950" lvl="1" marL="9144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3387853"/>
            <a:ext cx="4677000" cy="10043100"/>
          </a:xfrm>
          <a:prstGeom prst="rect">
            <a:avLst/>
          </a:prstGeom>
        </p:spPr>
        <p:txBody>
          <a:bodyPr anchorCtr="0" anchor="t" bIns="160850" lIns="160850" spcFirstLastPara="1" rIns="160850" wrap="square" tIns="160850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1950" lvl="1" marL="9144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anchorCtr="0" anchor="ctr" bIns="160850" lIns="160850" spcFirstLastPara="1" rIns="160850" wrap="square" tIns="160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anchorCtr="0" anchor="t" bIns="160850" lIns="160850" spcFirstLastPara="1" rIns="160850" wrap="square" tIns="160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anchorCtr="0" anchor="ctr" bIns="160850" lIns="160850" spcFirstLastPara="1" rIns="160850" wrap="square" tIns="160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1633260"/>
            <a:ext cx="3283500" cy="2221500"/>
          </a:xfrm>
          <a:prstGeom prst="rect">
            <a:avLst/>
          </a:prstGeom>
        </p:spPr>
        <p:txBody>
          <a:bodyPr anchorCtr="0" anchor="b" bIns="160850" lIns="160850" spcFirstLastPara="1" rIns="160850" wrap="square" tIns="160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4084913"/>
            <a:ext cx="3283500" cy="9346200"/>
          </a:xfrm>
          <a:prstGeom prst="rect">
            <a:avLst/>
          </a:prstGeom>
        </p:spPr>
        <p:txBody>
          <a:bodyPr anchorCtr="0" anchor="t" bIns="160850" lIns="160850" spcFirstLastPara="1" rIns="160850" wrap="square" tIns="160850">
            <a:normAutofit/>
          </a:bodyPr>
          <a:lstStyle>
            <a:lvl1pPr indent="-361950" lvl="0" marL="4572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indent="-361950" lvl="1" marL="9144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indent="-361950" lvl="2" marL="13716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indent="-361950" lvl="3" marL="18288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indent="-361950" lvl="4" marL="22860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indent="-361950" lvl="5" marL="27432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indent="-361950" lvl="6" marL="320040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indent="-361950" lvl="7" marL="365760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indent="-361950" lvl="8" marL="411480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anchorCtr="0" anchor="ctr" bIns="160850" lIns="160850" spcFirstLastPara="1" rIns="160850" wrap="square" tIns="160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1323276"/>
            <a:ext cx="7445700" cy="12025500"/>
          </a:xfrm>
          <a:prstGeom prst="rect">
            <a:avLst/>
          </a:prstGeom>
        </p:spPr>
        <p:txBody>
          <a:bodyPr anchorCtr="0" anchor="ctr" bIns="160850" lIns="160850" spcFirstLastPara="1" rIns="160850" wrap="square" tIns="160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anchorCtr="0" anchor="ctr" bIns="160850" lIns="160850" spcFirstLastPara="1" rIns="160850" wrap="square" tIns="160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367"/>
            <a:ext cx="5346000" cy="1512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60850" lIns="160850" spcFirstLastPara="1" rIns="160850" wrap="square" tIns="160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3625081"/>
            <a:ext cx="4730100" cy="4357500"/>
          </a:xfrm>
          <a:prstGeom prst="rect">
            <a:avLst/>
          </a:prstGeom>
        </p:spPr>
        <p:txBody>
          <a:bodyPr anchorCtr="0" anchor="b" bIns="160850" lIns="160850" spcFirstLastPara="1" rIns="160850" wrap="square" tIns="160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1pPr>
            <a:lvl2pPr lvl="1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2pPr>
            <a:lvl3pPr lvl="2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3pPr>
            <a:lvl4pPr lvl="3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4pPr>
            <a:lvl5pPr lvl="4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5pPr>
            <a:lvl6pPr lvl="5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6pPr>
            <a:lvl7pPr lvl="6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7pPr>
            <a:lvl8pPr lvl="7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8pPr>
            <a:lvl9pPr lvl="8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8240010"/>
            <a:ext cx="4730100" cy="3630600"/>
          </a:xfrm>
          <a:prstGeom prst="rect">
            <a:avLst/>
          </a:prstGeom>
        </p:spPr>
        <p:txBody>
          <a:bodyPr anchorCtr="0" anchor="t" bIns="160850" lIns="160850" spcFirstLastPara="1" rIns="160850" wrap="square" tIns="160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2128514"/>
            <a:ext cx="4486500" cy="10862100"/>
          </a:xfrm>
          <a:prstGeom prst="rect">
            <a:avLst/>
          </a:prstGeom>
        </p:spPr>
        <p:txBody>
          <a:bodyPr anchorCtr="0" anchor="ctr" bIns="160850" lIns="160850" spcFirstLastPara="1" rIns="160850" wrap="square" tIns="160850">
            <a:norm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anchorCtr="0" anchor="ctr" bIns="160850" lIns="160850" spcFirstLastPara="1" rIns="160850" wrap="square" tIns="160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12436336"/>
            <a:ext cx="7014300" cy="1778700"/>
          </a:xfrm>
          <a:prstGeom prst="rect">
            <a:avLst/>
          </a:prstGeom>
        </p:spPr>
        <p:txBody>
          <a:bodyPr anchorCtr="0" anchor="ctr" bIns="160850" lIns="160850" spcFirstLastPara="1" rIns="160850" wrap="square" tIns="160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anchorCtr="0" anchor="ctr" bIns="160850" lIns="160850" spcFirstLastPara="1" rIns="160850" wrap="square" tIns="160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  <a:noFill/>
          <a:ln>
            <a:noFill/>
          </a:ln>
        </p:spPr>
        <p:txBody>
          <a:bodyPr anchorCtr="0" anchor="t" bIns="160850" lIns="160850" spcFirstLastPara="1" rIns="160850" wrap="square" tIns="160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3387853"/>
            <a:ext cx="9963000" cy="100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0850" lIns="160850" spcFirstLastPara="1" rIns="160850" wrap="square" tIns="160850">
            <a:normAutofit/>
          </a:bodyPr>
          <a:lstStyle>
            <a:lvl1pPr indent="-431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indent="-3873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indent="-3873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indent="-3873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indent="-3873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indent="-3873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indent="-3873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indent="-3873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indent="-3873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0850" lIns="160850" spcFirstLastPara="1" rIns="160850" wrap="square" tIns="160850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540000" y="21038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{CE61CA94-E1CE-4DC1-95BD-8295FE518FD8}</a:tableStyleId>
              </a:tblPr>
              <a:tblGrid>
                <a:gridCol w="439900"/>
                <a:gridCol w="709800"/>
                <a:gridCol w="732300"/>
                <a:gridCol w="732300"/>
                <a:gridCol w="732300"/>
                <a:gridCol w="732300"/>
                <a:gridCol w="732300"/>
                <a:gridCol w="732300"/>
                <a:gridCol w="732300"/>
                <a:gridCol w="732300"/>
                <a:gridCol w="732300"/>
                <a:gridCol w="732300"/>
                <a:gridCol w="732300"/>
                <a:gridCol w="407025"/>
              </a:tblGrid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9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Ja</a:t>
                      </a:r>
                      <a:r>
                        <a:rPr b="1" lang="uk" sz="19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n</a:t>
                      </a:r>
                      <a:endParaRPr b="1" sz="19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20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Feb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20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Mar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20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Apr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20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May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20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Jun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20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Jul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20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Aug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20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Sept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20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Oct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20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Nov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20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Dec</a:t>
                      </a:r>
                      <a:endParaRPr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01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01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02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02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03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03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04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04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05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05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06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06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07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07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08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08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09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09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10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10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11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11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12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12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13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13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14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14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15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15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16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16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17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17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18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18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19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19</a:t>
                      </a:r>
                      <a:endParaRPr sz="1800"/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20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20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21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21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22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22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23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23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24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24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25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25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26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26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27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27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28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28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29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29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30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We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30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02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31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Su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Fr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Mo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Sa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" sz="800">
                          <a:solidFill>
                            <a:srgbClr val="AAA7A6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Th</a:t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800">
                        <a:solidFill>
                          <a:srgbClr val="AAA7A6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36000" marB="0" marR="0" marL="36000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uk" sz="1800">
                          <a:solidFill>
                            <a:srgbClr val="535352"/>
                          </a:solidFill>
                          <a:latin typeface="Comfortaa"/>
                          <a:ea typeface="Comfortaa"/>
                          <a:cs typeface="Comfortaa"/>
                          <a:sym typeface="Comfortaa"/>
                        </a:rPr>
                        <a:t>31</a:t>
                      </a:r>
                      <a:endParaRPr b="1" sz="1800">
                        <a:solidFill>
                          <a:srgbClr val="535352"/>
                        </a:solidFill>
                        <a:latin typeface="Comfortaa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0E0E1"/>
                      </a:solidFill>
                      <a:prstDash val="dot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DEDED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55" name="Google Shape;55;p13"/>
          <p:cNvGrpSpPr/>
          <p:nvPr/>
        </p:nvGrpSpPr>
        <p:grpSpPr>
          <a:xfrm>
            <a:off x="498475" y="168400"/>
            <a:ext cx="5398097" cy="1970100"/>
            <a:chOff x="498475" y="168400"/>
            <a:chExt cx="5398097" cy="1970100"/>
          </a:xfrm>
        </p:grpSpPr>
        <p:sp>
          <p:nvSpPr>
            <p:cNvPr id="56" name="Google Shape;56;p13"/>
            <p:cNvSpPr txBox="1"/>
            <p:nvPr/>
          </p:nvSpPr>
          <p:spPr>
            <a:xfrm>
              <a:off x="498475" y="168400"/>
              <a:ext cx="5126100" cy="197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12800">
                  <a:solidFill>
                    <a:srgbClr val="DEDCDB"/>
                  </a:solidFill>
                  <a:latin typeface="Abril Fatface"/>
                  <a:ea typeface="Abril Fatface"/>
                  <a:cs typeface="Abril Fatface"/>
                  <a:sym typeface="Abril Fatface"/>
                </a:rPr>
                <a:t>2026</a:t>
              </a:r>
              <a:endParaRPr sz="12800">
                <a:solidFill>
                  <a:srgbClr val="DEDCDB"/>
                </a:solidFill>
                <a:latin typeface="Abril Fatface"/>
                <a:ea typeface="Abril Fatface"/>
                <a:cs typeface="Abril Fatface"/>
                <a:sym typeface="Abril Fatface"/>
              </a:endParaRPr>
            </a:p>
          </p:txBody>
        </p:sp>
        <p:sp>
          <p:nvSpPr>
            <p:cNvPr id="57" name="Google Shape;57;p13"/>
            <p:cNvSpPr txBox="1"/>
            <p:nvPr/>
          </p:nvSpPr>
          <p:spPr>
            <a:xfrm>
              <a:off x="1949772" y="929718"/>
              <a:ext cx="3946800" cy="100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k" sz="6500">
                  <a:solidFill>
                    <a:srgbClr val="535352"/>
                  </a:solidFill>
                  <a:latin typeface="Allison"/>
                  <a:ea typeface="Allison"/>
                  <a:cs typeface="Allison"/>
                  <a:sym typeface="Allison"/>
                </a:rPr>
                <a:t>Year Calendar</a:t>
              </a:r>
              <a:endParaRPr sz="6500">
                <a:solidFill>
                  <a:srgbClr val="535352"/>
                </a:solidFill>
                <a:latin typeface="Allison"/>
                <a:ea typeface="Allison"/>
                <a:cs typeface="Allison"/>
                <a:sym typeface="Allison"/>
              </a:endParaRPr>
            </a:p>
          </p:txBody>
        </p:sp>
      </p:grpSp>
      <p:grpSp>
        <p:nvGrpSpPr>
          <p:cNvPr id="58" name="Google Shape;58;p13"/>
          <p:cNvGrpSpPr/>
          <p:nvPr/>
        </p:nvGrpSpPr>
        <p:grpSpPr>
          <a:xfrm>
            <a:off x="6083500" y="583000"/>
            <a:ext cx="4077300" cy="1140876"/>
            <a:chOff x="6083500" y="583000"/>
            <a:chExt cx="4077300" cy="1140876"/>
          </a:xfrm>
        </p:grpSpPr>
        <p:sp>
          <p:nvSpPr>
            <p:cNvPr id="59" name="Google Shape;59;p13"/>
            <p:cNvSpPr txBox="1"/>
            <p:nvPr/>
          </p:nvSpPr>
          <p:spPr>
            <a:xfrm>
              <a:off x="6083500" y="583000"/>
              <a:ext cx="4068600" cy="27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uk" sz="1800">
                  <a:solidFill>
                    <a:srgbClr val="535352"/>
                  </a:solidFill>
                  <a:latin typeface="Comfortaa"/>
                  <a:ea typeface="Comfortaa"/>
                  <a:cs typeface="Comfortaa"/>
                  <a:sym typeface="Comfortaa"/>
                </a:rPr>
                <a:t>Notes</a:t>
              </a:r>
              <a:endParaRPr b="1" sz="1800">
                <a:solidFill>
                  <a:srgbClr val="535352"/>
                </a:solidFill>
                <a:latin typeface="Comfortaa"/>
                <a:ea typeface="Comfortaa"/>
                <a:cs typeface="Comfortaa"/>
                <a:sym typeface="Comfortaa"/>
              </a:endParaRPr>
            </a:p>
          </p:txBody>
        </p:sp>
        <p:cxnSp>
          <p:nvCxnSpPr>
            <p:cNvPr id="60" name="Google Shape;60;p13"/>
            <p:cNvCxnSpPr/>
            <p:nvPr/>
          </p:nvCxnSpPr>
          <p:spPr>
            <a:xfrm>
              <a:off x="6083500" y="921464"/>
              <a:ext cx="4077300" cy="0"/>
            </a:xfrm>
            <a:prstGeom prst="straightConnector1">
              <a:avLst/>
            </a:prstGeom>
            <a:noFill/>
            <a:ln cap="flat" cmpd="sng" w="9525">
              <a:solidFill>
                <a:srgbClr val="C7C8CA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1" name="Google Shape;61;p13"/>
            <p:cNvSpPr txBox="1"/>
            <p:nvPr/>
          </p:nvSpPr>
          <p:spPr>
            <a:xfrm>
              <a:off x="6083500" y="984213"/>
              <a:ext cx="4068600" cy="27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535352"/>
                </a:solidFill>
                <a:latin typeface="Comfortaa"/>
                <a:ea typeface="Comfortaa"/>
                <a:cs typeface="Comfortaa"/>
                <a:sym typeface="Comfortaa"/>
              </a:endParaRPr>
            </a:p>
          </p:txBody>
        </p:sp>
        <p:cxnSp>
          <p:nvCxnSpPr>
            <p:cNvPr id="62" name="Google Shape;62;p13"/>
            <p:cNvCxnSpPr/>
            <p:nvPr/>
          </p:nvCxnSpPr>
          <p:spPr>
            <a:xfrm>
              <a:off x="6083500" y="1322676"/>
              <a:ext cx="4077300" cy="0"/>
            </a:xfrm>
            <a:prstGeom prst="straightConnector1">
              <a:avLst/>
            </a:prstGeom>
            <a:noFill/>
            <a:ln cap="flat" cmpd="sng" w="9525">
              <a:solidFill>
                <a:srgbClr val="C7C8CA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3" name="Google Shape;63;p13"/>
            <p:cNvSpPr txBox="1"/>
            <p:nvPr/>
          </p:nvSpPr>
          <p:spPr>
            <a:xfrm>
              <a:off x="6083500" y="1385413"/>
              <a:ext cx="4068600" cy="277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rgbClr val="535352"/>
                </a:solidFill>
                <a:latin typeface="Comfortaa"/>
                <a:ea typeface="Comfortaa"/>
                <a:cs typeface="Comfortaa"/>
                <a:sym typeface="Comfortaa"/>
              </a:endParaRPr>
            </a:p>
          </p:txBody>
        </p:sp>
        <p:cxnSp>
          <p:nvCxnSpPr>
            <p:cNvPr id="64" name="Google Shape;64;p13"/>
            <p:cNvCxnSpPr/>
            <p:nvPr/>
          </p:nvCxnSpPr>
          <p:spPr>
            <a:xfrm>
              <a:off x="6083500" y="1723876"/>
              <a:ext cx="4077300" cy="0"/>
            </a:xfrm>
            <a:prstGeom prst="straightConnector1">
              <a:avLst/>
            </a:prstGeom>
            <a:noFill/>
            <a:ln cap="flat" cmpd="sng" w="9525">
              <a:solidFill>
                <a:srgbClr val="C7C8CA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