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pectral Medium"/>
      <p:regular r:id="rId7"/>
      <p:bold r:id="rId8"/>
      <p:italic r:id="rId9"/>
      <p:boldItalic r:id="rId10"/>
    </p:embeddedFont>
    <p:embeddedFont>
      <p:font typeface="Spectral ExtraBold"/>
      <p:bold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623AB9D-40EC-462B-B0A6-DD35E837C80F}">
  <a:tblStyle styleId="{0623AB9D-40EC-462B-B0A6-DD35E837C80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font" Target="fonts/SpectralExtraBold-bold.fntdata"/><Relationship Id="rId10" Type="http://schemas.openxmlformats.org/officeDocument/2006/relationships/font" Target="fonts/SpectralMedium-boldItalic.fntdata"/><Relationship Id="rId12" Type="http://schemas.openxmlformats.org/officeDocument/2006/relationships/font" Target="fonts/SpectralExtraBold-boldItalic.fntdata"/><Relationship Id="rId9" Type="http://schemas.openxmlformats.org/officeDocument/2006/relationships/font" Target="fonts/SpectralMedium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pectralMedium-regular.fntdata"/><Relationship Id="rId8" Type="http://schemas.openxmlformats.org/officeDocument/2006/relationships/font" Target="fonts/Spectral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84350" y="191450"/>
            <a:ext cx="7191300" cy="10350300"/>
          </a:xfrm>
          <a:prstGeom prst="rect">
            <a:avLst/>
          </a:prstGeom>
          <a:noFill/>
          <a:ln cap="flat" cmpd="sng" w="1905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453350" y="382551"/>
            <a:ext cx="46533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1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2026</a:t>
            </a:r>
            <a:endParaRPr sz="61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538431" y="19360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923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7" name="Google Shape;57;p13"/>
          <p:cNvSpPr/>
          <p:nvPr/>
        </p:nvSpPr>
        <p:spPr>
          <a:xfrm>
            <a:off x="538394" y="1559250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January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2806338" y="19360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923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/>
          <p:nvPr/>
        </p:nvSpPr>
        <p:spPr>
          <a:xfrm>
            <a:off x="2806350" y="1559250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February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graphicFrame>
        <p:nvGraphicFramePr>
          <p:cNvPr id="60" name="Google Shape;60;p13"/>
          <p:cNvGraphicFramePr/>
          <p:nvPr/>
        </p:nvGraphicFramePr>
        <p:xfrm>
          <a:off x="5074288" y="4185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923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1" name="Google Shape;61;p13"/>
          <p:cNvSpPr/>
          <p:nvPr/>
        </p:nvSpPr>
        <p:spPr>
          <a:xfrm>
            <a:off x="5074300" y="1559250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March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5074300" y="3808425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June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graphicFrame>
        <p:nvGraphicFramePr>
          <p:cNvPr id="63" name="Google Shape;63;p13"/>
          <p:cNvGraphicFramePr/>
          <p:nvPr/>
        </p:nvGraphicFramePr>
        <p:xfrm>
          <a:off x="5074288" y="19360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923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4" name="Google Shape;64;p13"/>
          <p:cNvGraphicFramePr/>
          <p:nvPr/>
        </p:nvGraphicFramePr>
        <p:xfrm>
          <a:off x="2806338" y="4185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923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5" name="Google Shape;65;p13"/>
          <p:cNvSpPr/>
          <p:nvPr/>
        </p:nvSpPr>
        <p:spPr>
          <a:xfrm>
            <a:off x="2806350" y="3808425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May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graphicFrame>
        <p:nvGraphicFramePr>
          <p:cNvPr id="66" name="Google Shape;66;p13"/>
          <p:cNvGraphicFramePr/>
          <p:nvPr/>
        </p:nvGraphicFramePr>
        <p:xfrm>
          <a:off x="538431" y="41852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923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7" name="Google Shape;67;p13"/>
          <p:cNvSpPr/>
          <p:nvPr/>
        </p:nvSpPr>
        <p:spPr>
          <a:xfrm>
            <a:off x="538394" y="3808425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April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graphicFrame>
        <p:nvGraphicFramePr>
          <p:cNvPr id="68" name="Google Shape;68;p13"/>
          <p:cNvGraphicFramePr/>
          <p:nvPr/>
        </p:nvGraphicFramePr>
        <p:xfrm>
          <a:off x="538431" y="6434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923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9" name="Google Shape;69;p13"/>
          <p:cNvSpPr/>
          <p:nvPr/>
        </p:nvSpPr>
        <p:spPr>
          <a:xfrm>
            <a:off x="538394" y="6057600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July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graphicFrame>
        <p:nvGraphicFramePr>
          <p:cNvPr id="70" name="Google Shape;70;p13"/>
          <p:cNvGraphicFramePr/>
          <p:nvPr/>
        </p:nvGraphicFramePr>
        <p:xfrm>
          <a:off x="538431" y="86835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898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1" name="Google Shape;71;p13"/>
          <p:cNvSpPr/>
          <p:nvPr/>
        </p:nvSpPr>
        <p:spPr>
          <a:xfrm>
            <a:off x="538394" y="8306775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October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graphicFrame>
        <p:nvGraphicFramePr>
          <p:cNvPr id="72" name="Google Shape;72;p13"/>
          <p:cNvGraphicFramePr/>
          <p:nvPr/>
        </p:nvGraphicFramePr>
        <p:xfrm>
          <a:off x="2806381" y="6434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923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3" name="Google Shape;73;p13"/>
          <p:cNvSpPr/>
          <p:nvPr/>
        </p:nvSpPr>
        <p:spPr>
          <a:xfrm>
            <a:off x="2806344" y="6057600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August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graphicFrame>
        <p:nvGraphicFramePr>
          <p:cNvPr id="74" name="Google Shape;74;p13"/>
          <p:cNvGraphicFramePr/>
          <p:nvPr/>
        </p:nvGraphicFramePr>
        <p:xfrm>
          <a:off x="5074331" y="6434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923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5" name="Google Shape;75;p13"/>
          <p:cNvSpPr/>
          <p:nvPr/>
        </p:nvSpPr>
        <p:spPr>
          <a:xfrm>
            <a:off x="5074294" y="6057600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September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graphicFrame>
        <p:nvGraphicFramePr>
          <p:cNvPr id="76" name="Google Shape;76;p13"/>
          <p:cNvGraphicFramePr/>
          <p:nvPr/>
        </p:nvGraphicFramePr>
        <p:xfrm>
          <a:off x="5074331" y="86835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898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7" name="Google Shape;77;p13"/>
          <p:cNvSpPr/>
          <p:nvPr/>
        </p:nvSpPr>
        <p:spPr>
          <a:xfrm>
            <a:off x="5074294" y="8306775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December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  <p:graphicFrame>
        <p:nvGraphicFramePr>
          <p:cNvPr id="78" name="Google Shape;78;p13"/>
          <p:cNvGraphicFramePr/>
          <p:nvPr/>
        </p:nvGraphicFramePr>
        <p:xfrm>
          <a:off x="2806356" y="86835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{0623AB9D-40EC-462B-B0A6-DD35E837C80F}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898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M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W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T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F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C0E3FF"/>
                          </a:solidFill>
                          <a:latin typeface="Spectral ExtraBold"/>
                          <a:ea typeface="Spectral ExtraBold"/>
                          <a:cs typeface="Spectral ExtraBold"/>
                          <a:sym typeface="Spectral ExtraBold"/>
                        </a:rPr>
                        <a:t>S</a:t>
                      </a:r>
                      <a:endParaRPr sz="900">
                        <a:solidFill>
                          <a:srgbClr val="C0E3FF"/>
                        </a:solidFill>
                        <a:latin typeface="Spectral ExtraBold"/>
                        <a:ea typeface="Spectral ExtraBold"/>
                        <a:cs typeface="Spectral ExtraBold"/>
                        <a:sym typeface="Spectral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33333"/>
                    </a:solidFill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19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21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22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23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24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25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26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27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28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29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333333"/>
                          </a:solidFill>
                          <a:latin typeface="Spectral Medium"/>
                          <a:ea typeface="Spectral Medium"/>
                          <a:cs typeface="Spectral Medium"/>
                          <a:sym typeface="Spectral Medium"/>
                        </a:rPr>
                        <a:t>30</a:t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16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333333"/>
                        </a:solidFill>
                        <a:latin typeface="Spectral Medium"/>
                        <a:ea typeface="Spectral Medium"/>
                        <a:cs typeface="Spectral Medium"/>
                        <a:sym typeface="Spectral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9" name="Google Shape;79;p13"/>
          <p:cNvSpPr/>
          <p:nvPr/>
        </p:nvSpPr>
        <p:spPr>
          <a:xfrm>
            <a:off x="2806319" y="8306775"/>
            <a:ext cx="1947300" cy="376800"/>
          </a:xfrm>
          <a:prstGeom prst="roundRect">
            <a:avLst>
              <a:gd fmla="val 0" name="adj"/>
            </a:avLst>
          </a:prstGeom>
          <a:solidFill>
            <a:srgbClr val="C0E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33333"/>
                </a:solidFill>
                <a:latin typeface="Spectral ExtraBold"/>
                <a:ea typeface="Spectral ExtraBold"/>
                <a:cs typeface="Spectral ExtraBold"/>
                <a:sym typeface="Spectral ExtraBold"/>
              </a:rPr>
              <a:t>November</a:t>
            </a:r>
            <a:endParaRPr sz="1900">
              <a:solidFill>
                <a:srgbClr val="333333"/>
              </a:solidFill>
              <a:latin typeface="Spectral ExtraBold"/>
              <a:ea typeface="Spectral ExtraBold"/>
              <a:cs typeface="Spectral ExtraBold"/>
              <a:sym typeface="Spectral Extra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