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5120000" cx="10692000"/>
  <p:notesSz cx="6858000" cy="9144000"/>
  <p:embeddedFontLst>
    <p:embeddedFont>
      <p:font typeface="Abril Fatface"/>
      <p:regular r:id="rId7"/>
    </p:embeddedFont>
    <p:embeddedFont>
      <p:font typeface="Allison"/>
      <p:regular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661E62-6407-4E64-8E0D-2F7EB8EBD84F}">
  <a:tblStyle styleId="{B1661E62-6407-4E64-8E0D-2F7EB8EBD8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Allis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6926" y="685800"/>
            <a:ext cx="242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6926" y="685800"/>
            <a:ext cx="2424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8331286"/>
            <a:ext cx="9963000" cy="2330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3251601"/>
            <a:ext cx="9963000" cy="57720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100"/>
              <a:buNone/>
              <a:defRPr sz="21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1633260"/>
            <a:ext cx="3283500" cy="22215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60850" lIns="160850" spcFirstLastPara="1" rIns="160850" wrap="square" tIns="160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3625081"/>
            <a:ext cx="4730100" cy="4357500"/>
          </a:xfrm>
          <a:prstGeom prst="rect">
            <a:avLst/>
          </a:prstGeom>
        </p:spPr>
        <p:txBody>
          <a:bodyPr anchorCtr="0" anchor="b" bIns="160850" lIns="160850" spcFirstLastPara="1" rIns="160850" wrap="square" tIns="160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8240010"/>
            <a:ext cx="4730100" cy="3630600"/>
          </a:xfrm>
          <a:prstGeom prst="rect">
            <a:avLst/>
          </a:prstGeom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2128514"/>
            <a:ext cx="4486500" cy="10862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850" lIns="160850" spcFirstLastPara="1" rIns="160850" wrap="square" tIns="160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160850" lIns="160850" spcFirstLastPara="1" rIns="160850" wrap="square" tIns="160850">
            <a:normAutofit/>
          </a:bodyPr>
          <a:lstStyle>
            <a:lvl1pPr indent="-431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1pPr>
            <a:lvl2pPr indent="-387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indent="-387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indent="-387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indent="-387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indent="-387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indent="-387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indent="-387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indent="-387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0850" lIns="160850" spcFirstLastPara="1" rIns="160850" wrap="square" tIns="160850">
            <a:norm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540000" y="2103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{B1661E62-6407-4E64-8E0D-2F7EB8EBD84F}</a:tableStyleId>
              </a:tblPr>
              <a:tblGrid>
                <a:gridCol w="439900"/>
                <a:gridCol w="709800"/>
                <a:gridCol w="732300"/>
                <a:gridCol w="732300"/>
                <a:gridCol w="732300"/>
                <a:gridCol w="732300"/>
                <a:gridCol w="732300"/>
                <a:gridCol w="732300"/>
                <a:gridCol w="732300"/>
                <a:gridCol w="732300"/>
                <a:gridCol w="732300"/>
                <a:gridCol w="732300"/>
                <a:gridCol w="732300"/>
                <a:gridCol w="407025"/>
              </a:tblGrid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9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Ja</a:t>
                      </a:r>
                      <a:r>
                        <a:rPr b="1" lang="uk" sz="19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</a:t>
                      </a:r>
                      <a:endParaRPr b="1" sz="19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Feb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Mar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Apr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May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Jun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Jul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Aug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Sept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Oct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Nov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20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Dec</a:t>
                      </a:r>
                      <a:endParaRPr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01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01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02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02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03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03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04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04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05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05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06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06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07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07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08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08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09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09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10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10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11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11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12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12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13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13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14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14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15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15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16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16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17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17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18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18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19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19</a:t>
                      </a:r>
                      <a:endParaRPr sz="1800"/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20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20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21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21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22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22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23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23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24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24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25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25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26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26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27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27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28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28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29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29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30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30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31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Sa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Su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800">
                          <a:solidFill>
                            <a:srgbClr val="AAA7A6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</a:t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AAA7A6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800">
                          <a:solidFill>
                            <a:srgbClr val="535352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31</a:t>
                      </a:r>
                      <a:endParaRPr b="1" sz="1800">
                        <a:solidFill>
                          <a:srgbClr val="535352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E0E1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DEDED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55" name="Google Shape;55;p13"/>
          <p:cNvGrpSpPr/>
          <p:nvPr/>
        </p:nvGrpSpPr>
        <p:grpSpPr>
          <a:xfrm>
            <a:off x="498475" y="168400"/>
            <a:ext cx="5398097" cy="1970100"/>
            <a:chOff x="498475" y="168400"/>
            <a:chExt cx="5398097" cy="19701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498475" y="168400"/>
              <a:ext cx="5126100" cy="197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800">
                  <a:solidFill>
                    <a:srgbClr val="DEDCDB"/>
                  </a:solidFill>
                  <a:latin typeface="Abril Fatface"/>
                  <a:ea typeface="Abril Fatface"/>
                  <a:cs typeface="Abril Fatface"/>
                  <a:sym typeface="Abril Fatface"/>
                </a:rPr>
                <a:t>2025</a:t>
              </a:r>
              <a:endParaRPr sz="12800">
                <a:solidFill>
                  <a:srgbClr val="DEDCDB"/>
                </a:solidFill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1949772" y="929718"/>
              <a:ext cx="3946800" cy="1000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500">
                  <a:solidFill>
                    <a:srgbClr val="535352"/>
                  </a:solidFill>
                  <a:latin typeface="Allison"/>
                  <a:ea typeface="Allison"/>
                  <a:cs typeface="Allison"/>
                  <a:sym typeface="Allison"/>
                </a:rPr>
                <a:t>Year Calendar</a:t>
              </a:r>
              <a:endParaRPr sz="6500">
                <a:solidFill>
                  <a:srgbClr val="535352"/>
                </a:solidFill>
                <a:latin typeface="Allison"/>
                <a:ea typeface="Allison"/>
                <a:cs typeface="Allison"/>
                <a:sym typeface="Allison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6083500" y="583000"/>
            <a:ext cx="4077300" cy="1140876"/>
            <a:chOff x="6083500" y="583000"/>
            <a:chExt cx="4077300" cy="1140876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6083500" y="583000"/>
              <a:ext cx="4068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535352"/>
                  </a:solidFill>
                  <a:latin typeface="Comfortaa"/>
                  <a:ea typeface="Comfortaa"/>
                  <a:cs typeface="Comfortaa"/>
                  <a:sym typeface="Comfortaa"/>
                </a:rPr>
                <a:t>Notes</a:t>
              </a:r>
              <a:endParaRPr b="1" sz="1800">
                <a:solidFill>
                  <a:srgbClr val="535352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6083500" y="921464"/>
              <a:ext cx="4077300" cy="0"/>
            </a:xfrm>
            <a:prstGeom prst="straightConnector1">
              <a:avLst/>
            </a:prstGeom>
            <a:noFill/>
            <a:ln cap="flat" cmpd="sng" w="9525">
              <a:solidFill>
                <a:srgbClr val="C7C8C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" name="Google Shape;61;p13"/>
            <p:cNvSpPr txBox="1"/>
            <p:nvPr/>
          </p:nvSpPr>
          <p:spPr>
            <a:xfrm>
              <a:off x="6083500" y="984213"/>
              <a:ext cx="4068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rgbClr val="535352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6083500" y="1322676"/>
              <a:ext cx="4077300" cy="0"/>
            </a:xfrm>
            <a:prstGeom prst="straightConnector1">
              <a:avLst/>
            </a:prstGeom>
            <a:noFill/>
            <a:ln cap="flat" cmpd="sng" w="9525">
              <a:solidFill>
                <a:srgbClr val="C7C8C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" name="Google Shape;63;p13"/>
            <p:cNvSpPr txBox="1"/>
            <p:nvPr/>
          </p:nvSpPr>
          <p:spPr>
            <a:xfrm>
              <a:off x="6083500" y="1385413"/>
              <a:ext cx="4068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solidFill>
                  <a:srgbClr val="535352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cxnSp>
          <p:nvCxnSpPr>
            <p:cNvPr id="64" name="Google Shape;64;p13"/>
            <p:cNvCxnSpPr/>
            <p:nvPr/>
          </p:nvCxnSpPr>
          <p:spPr>
            <a:xfrm>
              <a:off x="6083500" y="1723876"/>
              <a:ext cx="4077300" cy="0"/>
            </a:xfrm>
            <a:prstGeom prst="straightConnector1">
              <a:avLst/>
            </a:prstGeom>
            <a:noFill/>
            <a:ln cap="flat" cmpd="sng" w="9525">
              <a:solidFill>
                <a:srgbClr val="C7C8C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