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10692000" cx="7560000"/>
  <p:notesSz cx="6858000" cy="9144000"/>
  <p:embeddedFontLst>
    <p:embeddedFont>
      <p:font typeface="Mohave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font" Target="fonts/Mohave-boldItalic.fntdata"/><Relationship Id="rId9" Type="http://schemas.openxmlformats.org/officeDocument/2006/relationships/font" Target="fonts/Mohave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Mohave-regular.fntdata"/><Relationship Id="rId8" Type="http://schemas.openxmlformats.org/officeDocument/2006/relationships/font" Target="fonts/Mohave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d3da263722_0_10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d3da263722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342900" y="363875"/>
            <a:ext cx="6874200" cy="1551900"/>
            <a:chOff x="342900" y="363875"/>
            <a:chExt cx="6874200" cy="1551900"/>
          </a:xfrm>
        </p:grpSpPr>
        <p:sp>
          <p:nvSpPr>
            <p:cNvPr id="55" name="Google Shape;55;p13"/>
            <p:cNvSpPr/>
            <p:nvPr/>
          </p:nvSpPr>
          <p:spPr>
            <a:xfrm>
              <a:off x="342900" y="363875"/>
              <a:ext cx="6874200" cy="15519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82875" spcFirstLastPara="1" rIns="91425" wrap="square" tIns="137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latin typeface="Mohave"/>
                  <a:ea typeface="Mohave"/>
                  <a:cs typeface="Mohave"/>
                  <a:sym typeface="Mohave"/>
                </a:rPr>
                <a:t>WEEKLY CALENDAR</a:t>
              </a:r>
              <a:endParaRPr sz="2400">
                <a:latin typeface="Mohave"/>
                <a:ea typeface="Mohave"/>
                <a:cs typeface="Mohave"/>
                <a:sym typeface="Mohave"/>
              </a:endParaRPr>
            </a:p>
          </p:txBody>
        </p:sp>
        <p:cxnSp>
          <p:nvCxnSpPr>
            <p:cNvPr id="56" name="Google Shape;56;p13"/>
            <p:cNvCxnSpPr/>
            <p:nvPr/>
          </p:nvCxnSpPr>
          <p:spPr>
            <a:xfrm>
              <a:off x="2947350" y="850650"/>
              <a:ext cx="3906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7" name="Google Shape;57;p13"/>
          <p:cNvGrpSpPr/>
          <p:nvPr/>
        </p:nvGrpSpPr>
        <p:grpSpPr>
          <a:xfrm>
            <a:off x="342900" y="2238875"/>
            <a:ext cx="2604600" cy="2463600"/>
            <a:chOff x="342900" y="2238875"/>
            <a:chExt cx="2604600" cy="2463600"/>
          </a:xfrm>
        </p:grpSpPr>
        <p:sp>
          <p:nvSpPr>
            <p:cNvPr id="58" name="Google Shape;58;p13"/>
            <p:cNvSpPr/>
            <p:nvPr/>
          </p:nvSpPr>
          <p:spPr>
            <a:xfrm>
              <a:off x="342900" y="2238875"/>
              <a:ext cx="26046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342900" y="2238875"/>
              <a:ext cx="26046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TO DO LIST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60" name="Google Shape;60;p13"/>
            <p:cNvGrpSpPr/>
            <p:nvPr/>
          </p:nvGrpSpPr>
          <p:grpSpPr>
            <a:xfrm>
              <a:off x="495300" y="2619881"/>
              <a:ext cx="2299800" cy="231569"/>
              <a:chOff x="495300" y="2619881"/>
              <a:chExt cx="2299800" cy="231569"/>
            </a:xfrm>
          </p:grpSpPr>
          <p:cxnSp>
            <p:nvCxnSpPr>
              <p:cNvPr id="61" name="Google Shape;61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2" name="Google Shape;62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3" name="Google Shape;63;p13"/>
            <p:cNvGrpSpPr/>
            <p:nvPr/>
          </p:nvGrpSpPr>
          <p:grpSpPr>
            <a:xfrm>
              <a:off x="495300" y="2927431"/>
              <a:ext cx="2299800" cy="231569"/>
              <a:chOff x="495300" y="2619881"/>
              <a:chExt cx="2299800" cy="231569"/>
            </a:xfrm>
          </p:grpSpPr>
          <p:cxnSp>
            <p:nvCxnSpPr>
              <p:cNvPr id="64" name="Google Shape;64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5" name="Google Shape;65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6" name="Google Shape;66;p13"/>
            <p:cNvGrpSpPr/>
            <p:nvPr/>
          </p:nvGrpSpPr>
          <p:grpSpPr>
            <a:xfrm>
              <a:off x="495300" y="3234981"/>
              <a:ext cx="2299800" cy="231569"/>
              <a:chOff x="495300" y="2619881"/>
              <a:chExt cx="2299800" cy="231569"/>
            </a:xfrm>
          </p:grpSpPr>
          <p:cxnSp>
            <p:nvCxnSpPr>
              <p:cNvPr id="67" name="Google Shape;67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8" name="Google Shape;68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" name="Google Shape;69;p13"/>
            <p:cNvGrpSpPr/>
            <p:nvPr/>
          </p:nvGrpSpPr>
          <p:grpSpPr>
            <a:xfrm>
              <a:off x="495300" y="3542531"/>
              <a:ext cx="2299800" cy="231569"/>
              <a:chOff x="495300" y="2619881"/>
              <a:chExt cx="2299800" cy="231569"/>
            </a:xfrm>
          </p:grpSpPr>
          <p:cxnSp>
            <p:nvCxnSpPr>
              <p:cNvPr id="70" name="Google Shape;70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1" name="Google Shape;71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" name="Google Shape;72;p13"/>
            <p:cNvGrpSpPr/>
            <p:nvPr/>
          </p:nvGrpSpPr>
          <p:grpSpPr>
            <a:xfrm>
              <a:off x="495300" y="3850081"/>
              <a:ext cx="2299800" cy="231569"/>
              <a:chOff x="495300" y="2619881"/>
              <a:chExt cx="2299800" cy="231569"/>
            </a:xfrm>
          </p:grpSpPr>
          <p:cxnSp>
            <p:nvCxnSpPr>
              <p:cNvPr id="73" name="Google Shape;73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4" name="Google Shape;74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5" name="Google Shape;75;p13"/>
            <p:cNvGrpSpPr/>
            <p:nvPr/>
          </p:nvGrpSpPr>
          <p:grpSpPr>
            <a:xfrm>
              <a:off x="495300" y="4157631"/>
              <a:ext cx="2299800" cy="231569"/>
              <a:chOff x="495300" y="2619881"/>
              <a:chExt cx="2299800" cy="231569"/>
            </a:xfrm>
          </p:grpSpPr>
          <p:cxnSp>
            <p:nvCxnSpPr>
              <p:cNvPr id="76" name="Google Shape;76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7" name="Google Shape;77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8" name="Google Shape;78;p13"/>
            <p:cNvSpPr/>
            <p:nvPr/>
          </p:nvSpPr>
          <p:spPr>
            <a:xfrm>
              <a:off x="2636050" y="4465181"/>
              <a:ext cx="159000" cy="1590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2947340" y="2238875"/>
            <a:ext cx="4269600" cy="2463600"/>
            <a:chOff x="2947340" y="2238875"/>
            <a:chExt cx="4269600" cy="2463600"/>
          </a:xfrm>
        </p:grpSpPr>
        <p:sp>
          <p:nvSpPr>
            <p:cNvPr id="80" name="Google Shape;80;p13"/>
            <p:cNvSpPr/>
            <p:nvPr/>
          </p:nvSpPr>
          <p:spPr>
            <a:xfrm>
              <a:off x="2947340" y="2238875"/>
              <a:ext cx="42696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2947340" y="2238875"/>
              <a:ext cx="42696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MONDAY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82" name="Google Shape;82;p13"/>
            <p:cNvGrpSpPr/>
            <p:nvPr/>
          </p:nvGrpSpPr>
          <p:grpSpPr>
            <a:xfrm>
              <a:off x="3103940" y="2851450"/>
              <a:ext cx="3956400" cy="1537750"/>
              <a:chOff x="3099900" y="2851450"/>
              <a:chExt cx="3956400" cy="1537750"/>
            </a:xfrm>
          </p:grpSpPr>
          <p:cxnSp>
            <p:nvCxnSpPr>
              <p:cNvPr id="83" name="Google Shape;83;p13"/>
              <p:cNvCxnSpPr/>
              <p:nvPr/>
            </p:nvCxnSpPr>
            <p:spPr>
              <a:xfrm>
                <a:off x="3099900" y="28514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" name="Google Shape;84;p13"/>
              <p:cNvCxnSpPr/>
              <p:nvPr/>
            </p:nvCxnSpPr>
            <p:spPr>
              <a:xfrm>
                <a:off x="3099900" y="31590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" name="Google Shape;85;p13"/>
              <p:cNvCxnSpPr/>
              <p:nvPr/>
            </p:nvCxnSpPr>
            <p:spPr>
              <a:xfrm>
                <a:off x="3099900" y="34665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" name="Google Shape;86;p13"/>
              <p:cNvCxnSpPr/>
              <p:nvPr/>
            </p:nvCxnSpPr>
            <p:spPr>
              <a:xfrm>
                <a:off x="3099900" y="37741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" name="Google Shape;87;p13"/>
              <p:cNvCxnSpPr/>
              <p:nvPr/>
            </p:nvCxnSpPr>
            <p:spPr>
              <a:xfrm>
                <a:off x="3099900" y="40816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" name="Google Shape;88;p13"/>
              <p:cNvCxnSpPr/>
              <p:nvPr/>
            </p:nvCxnSpPr>
            <p:spPr>
              <a:xfrm>
                <a:off x="3099900" y="43892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9" name="Google Shape;89;p13"/>
          <p:cNvGrpSpPr/>
          <p:nvPr/>
        </p:nvGrpSpPr>
        <p:grpSpPr>
          <a:xfrm>
            <a:off x="342900" y="5025575"/>
            <a:ext cx="2604600" cy="2463600"/>
            <a:chOff x="342900" y="5025575"/>
            <a:chExt cx="2604600" cy="2463600"/>
          </a:xfrm>
        </p:grpSpPr>
        <p:sp>
          <p:nvSpPr>
            <p:cNvPr id="90" name="Google Shape;90;p13"/>
            <p:cNvSpPr/>
            <p:nvPr/>
          </p:nvSpPr>
          <p:spPr>
            <a:xfrm>
              <a:off x="342900" y="5025575"/>
              <a:ext cx="26046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342900" y="5025575"/>
              <a:ext cx="26046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TO DO LIST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92" name="Google Shape;92;p13"/>
            <p:cNvGrpSpPr/>
            <p:nvPr/>
          </p:nvGrpSpPr>
          <p:grpSpPr>
            <a:xfrm>
              <a:off x="495300" y="5406581"/>
              <a:ext cx="2299800" cy="231569"/>
              <a:chOff x="495300" y="2619881"/>
              <a:chExt cx="2299800" cy="231569"/>
            </a:xfrm>
          </p:grpSpPr>
          <p:cxnSp>
            <p:nvCxnSpPr>
              <p:cNvPr id="93" name="Google Shape;93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4" name="Google Shape;94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5" name="Google Shape;95;p13"/>
            <p:cNvGrpSpPr/>
            <p:nvPr/>
          </p:nvGrpSpPr>
          <p:grpSpPr>
            <a:xfrm>
              <a:off x="495300" y="5714131"/>
              <a:ext cx="2299800" cy="231569"/>
              <a:chOff x="495300" y="2619881"/>
              <a:chExt cx="2299800" cy="231569"/>
            </a:xfrm>
          </p:grpSpPr>
          <p:cxnSp>
            <p:nvCxnSpPr>
              <p:cNvPr id="96" name="Google Shape;96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7" name="Google Shape;97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" name="Google Shape;98;p13"/>
            <p:cNvGrpSpPr/>
            <p:nvPr/>
          </p:nvGrpSpPr>
          <p:grpSpPr>
            <a:xfrm>
              <a:off x="495300" y="6021681"/>
              <a:ext cx="2299800" cy="231569"/>
              <a:chOff x="495300" y="2619881"/>
              <a:chExt cx="2299800" cy="231569"/>
            </a:xfrm>
          </p:grpSpPr>
          <p:cxnSp>
            <p:nvCxnSpPr>
              <p:cNvPr id="99" name="Google Shape;99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00" name="Google Shape;100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1" name="Google Shape;101;p13"/>
            <p:cNvGrpSpPr/>
            <p:nvPr/>
          </p:nvGrpSpPr>
          <p:grpSpPr>
            <a:xfrm>
              <a:off x="495300" y="6329231"/>
              <a:ext cx="2299800" cy="231569"/>
              <a:chOff x="495300" y="2619881"/>
              <a:chExt cx="2299800" cy="231569"/>
            </a:xfrm>
          </p:grpSpPr>
          <p:cxnSp>
            <p:nvCxnSpPr>
              <p:cNvPr id="102" name="Google Shape;102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03" name="Google Shape;103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495300" y="6636781"/>
              <a:ext cx="2299800" cy="231569"/>
              <a:chOff x="495300" y="2619881"/>
              <a:chExt cx="2299800" cy="231569"/>
            </a:xfrm>
          </p:grpSpPr>
          <p:cxnSp>
            <p:nvCxnSpPr>
              <p:cNvPr id="105" name="Google Shape;105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06" name="Google Shape;106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" name="Google Shape;107;p13"/>
            <p:cNvGrpSpPr/>
            <p:nvPr/>
          </p:nvGrpSpPr>
          <p:grpSpPr>
            <a:xfrm>
              <a:off x="495300" y="6944331"/>
              <a:ext cx="2299800" cy="231569"/>
              <a:chOff x="495300" y="2619881"/>
              <a:chExt cx="2299800" cy="231569"/>
            </a:xfrm>
          </p:grpSpPr>
          <p:cxnSp>
            <p:nvCxnSpPr>
              <p:cNvPr id="108" name="Google Shape;108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09" name="Google Shape;109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0" name="Google Shape;110;p13"/>
            <p:cNvSpPr/>
            <p:nvPr/>
          </p:nvSpPr>
          <p:spPr>
            <a:xfrm>
              <a:off x="2636050" y="7251881"/>
              <a:ext cx="159000" cy="1590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13"/>
          <p:cNvGrpSpPr/>
          <p:nvPr/>
        </p:nvGrpSpPr>
        <p:grpSpPr>
          <a:xfrm>
            <a:off x="2947500" y="5025575"/>
            <a:ext cx="4269600" cy="2463600"/>
            <a:chOff x="2947500" y="5025575"/>
            <a:chExt cx="4269600" cy="2463600"/>
          </a:xfrm>
        </p:grpSpPr>
        <p:sp>
          <p:nvSpPr>
            <p:cNvPr id="112" name="Google Shape;112;p13"/>
            <p:cNvSpPr/>
            <p:nvPr/>
          </p:nvSpPr>
          <p:spPr>
            <a:xfrm>
              <a:off x="2947500" y="5025575"/>
              <a:ext cx="42696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2947500" y="5025575"/>
              <a:ext cx="42696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TUESDAY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114" name="Google Shape;114;p13"/>
            <p:cNvGrpSpPr/>
            <p:nvPr/>
          </p:nvGrpSpPr>
          <p:grpSpPr>
            <a:xfrm>
              <a:off x="3104100" y="5638150"/>
              <a:ext cx="3956400" cy="1537750"/>
              <a:chOff x="3099900" y="2851450"/>
              <a:chExt cx="3956400" cy="1537750"/>
            </a:xfrm>
          </p:grpSpPr>
          <p:cxnSp>
            <p:nvCxnSpPr>
              <p:cNvPr id="115" name="Google Shape;115;p13"/>
              <p:cNvCxnSpPr/>
              <p:nvPr/>
            </p:nvCxnSpPr>
            <p:spPr>
              <a:xfrm>
                <a:off x="3099900" y="28514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6" name="Google Shape;116;p13"/>
              <p:cNvCxnSpPr/>
              <p:nvPr/>
            </p:nvCxnSpPr>
            <p:spPr>
              <a:xfrm>
                <a:off x="3099900" y="31590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" name="Google Shape;117;p13"/>
              <p:cNvCxnSpPr/>
              <p:nvPr/>
            </p:nvCxnSpPr>
            <p:spPr>
              <a:xfrm>
                <a:off x="3099900" y="34665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" name="Google Shape;118;p13"/>
              <p:cNvCxnSpPr/>
              <p:nvPr/>
            </p:nvCxnSpPr>
            <p:spPr>
              <a:xfrm>
                <a:off x="3099900" y="37741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" name="Google Shape;119;p13"/>
              <p:cNvCxnSpPr/>
              <p:nvPr/>
            </p:nvCxnSpPr>
            <p:spPr>
              <a:xfrm>
                <a:off x="3099900" y="40816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0" name="Google Shape;120;p13"/>
              <p:cNvCxnSpPr/>
              <p:nvPr/>
            </p:nvCxnSpPr>
            <p:spPr>
              <a:xfrm>
                <a:off x="3099900" y="43892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21" name="Google Shape;121;p13"/>
          <p:cNvGrpSpPr/>
          <p:nvPr/>
        </p:nvGrpSpPr>
        <p:grpSpPr>
          <a:xfrm>
            <a:off x="342900" y="7812275"/>
            <a:ext cx="2604600" cy="2463600"/>
            <a:chOff x="342900" y="7812275"/>
            <a:chExt cx="2604600" cy="2463600"/>
          </a:xfrm>
        </p:grpSpPr>
        <p:sp>
          <p:nvSpPr>
            <p:cNvPr id="122" name="Google Shape;122;p13"/>
            <p:cNvSpPr/>
            <p:nvPr/>
          </p:nvSpPr>
          <p:spPr>
            <a:xfrm>
              <a:off x="342900" y="7812275"/>
              <a:ext cx="26046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342900" y="7812275"/>
              <a:ext cx="26046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TO DO LIST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124" name="Google Shape;124;p13"/>
            <p:cNvGrpSpPr/>
            <p:nvPr/>
          </p:nvGrpSpPr>
          <p:grpSpPr>
            <a:xfrm>
              <a:off x="495300" y="8193281"/>
              <a:ext cx="2299800" cy="231569"/>
              <a:chOff x="495300" y="2619881"/>
              <a:chExt cx="2299800" cy="231569"/>
            </a:xfrm>
          </p:grpSpPr>
          <p:cxnSp>
            <p:nvCxnSpPr>
              <p:cNvPr id="125" name="Google Shape;125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6" name="Google Shape;126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7" name="Google Shape;127;p13"/>
            <p:cNvGrpSpPr/>
            <p:nvPr/>
          </p:nvGrpSpPr>
          <p:grpSpPr>
            <a:xfrm>
              <a:off x="495300" y="8500831"/>
              <a:ext cx="2299800" cy="231569"/>
              <a:chOff x="495300" y="2619881"/>
              <a:chExt cx="2299800" cy="231569"/>
            </a:xfrm>
          </p:grpSpPr>
          <p:cxnSp>
            <p:nvCxnSpPr>
              <p:cNvPr id="128" name="Google Shape;128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9" name="Google Shape;129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" name="Google Shape;130;p13"/>
            <p:cNvGrpSpPr/>
            <p:nvPr/>
          </p:nvGrpSpPr>
          <p:grpSpPr>
            <a:xfrm>
              <a:off x="495300" y="8808381"/>
              <a:ext cx="2299800" cy="231569"/>
              <a:chOff x="495300" y="2619881"/>
              <a:chExt cx="2299800" cy="231569"/>
            </a:xfrm>
          </p:grpSpPr>
          <p:cxnSp>
            <p:nvCxnSpPr>
              <p:cNvPr id="131" name="Google Shape;131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2" name="Google Shape;132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" name="Google Shape;133;p13"/>
            <p:cNvGrpSpPr/>
            <p:nvPr/>
          </p:nvGrpSpPr>
          <p:grpSpPr>
            <a:xfrm>
              <a:off x="495300" y="9115931"/>
              <a:ext cx="2299800" cy="231569"/>
              <a:chOff x="495300" y="2619881"/>
              <a:chExt cx="2299800" cy="231569"/>
            </a:xfrm>
          </p:grpSpPr>
          <p:cxnSp>
            <p:nvCxnSpPr>
              <p:cNvPr id="134" name="Google Shape;134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5" name="Google Shape;135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6" name="Google Shape;136;p13"/>
            <p:cNvGrpSpPr/>
            <p:nvPr/>
          </p:nvGrpSpPr>
          <p:grpSpPr>
            <a:xfrm>
              <a:off x="495300" y="9423481"/>
              <a:ext cx="2299800" cy="231569"/>
              <a:chOff x="495300" y="2619881"/>
              <a:chExt cx="2299800" cy="231569"/>
            </a:xfrm>
          </p:grpSpPr>
          <p:cxnSp>
            <p:nvCxnSpPr>
              <p:cNvPr id="137" name="Google Shape;137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8" name="Google Shape;138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9" name="Google Shape;139;p13"/>
            <p:cNvGrpSpPr/>
            <p:nvPr/>
          </p:nvGrpSpPr>
          <p:grpSpPr>
            <a:xfrm>
              <a:off x="495300" y="9731031"/>
              <a:ext cx="2299800" cy="231569"/>
              <a:chOff x="495300" y="2619881"/>
              <a:chExt cx="2299800" cy="231569"/>
            </a:xfrm>
          </p:grpSpPr>
          <p:cxnSp>
            <p:nvCxnSpPr>
              <p:cNvPr id="140" name="Google Shape;140;p13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1" name="Google Shape;141;p13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2" name="Google Shape;142;p13"/>
            <p:cNvSpPr/>
            <p:nvPr/>
          </p:nvSpPr>
          <p:spPr>
            <a:xfrm>
              <a:off x="2636050" y="10038581"/>
              <a:ext cx="159000" cy="1590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" name="Google Shape;143;p13"/>
          <p:cNvGrpSpPr/>
          <p:nvPr/>
        </p:nvGrpSpPr>
        <p:grpSpPr>
          <a:xfrm>
            <a:off x="2947500" y="7812275"/>
            <a:ext cx="4269600" cy="2463600"/>
            <a:chOff x="2947500" y="7812275"/>
            <a:chExt cx="4269600" cy="2463600"/>
          </a:xfrm>
        </p:grpSpPr>
        <p:sp>
          <p:nvSpPr>
            <p:cNvPr id="144" name="Google Shape;144;p13"/>
            <p:cNvSpPr/>
            <p:nvPr/>
          </p:nvSpPr>
          <p:spPr>
            <a:xfrm>
              <a:off x="2947500" y="7812275"/>
              <a:ext cx="42696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2947500" y="7812275"/>
              <a:ext cx="42696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WEDNESDAY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146" name="Google Shape;146;p13"/>
            <p:cNvGrpSpPr/>
            <p:nvPr/>
          </p:nvGrpSpPr>
          <p:grpSpPr>
            <a:xfrm>
              <a:off x="3104100" y="8424850"/>
              <a:ext cx="3956400" cy="1537750"/>
              <a:chOff x="3099900" y="2851450"/>
              <a:chExt cx="3956400" cy="1537750"/>
            </a:xfrm>
          </p:grpSpPr>
          <p:cxnSp>
            <p:nvCxnSpPr>
              <p:cNvPr id="147" name="Google Shape;147;p13"/>
              <p:cNvCxnSpPr/>
              <p:nvPr/>
            </p:nvCxnSpPr>
            <p:spPr>
              <a:xfrm>
                <a:off x="3099900" y="28514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" name="Google Shape;148;p13"/>
              <p:cNvCxnSpPr/>
              <p:nvPr/>
            </p:nvCxnSpPr>
            <p:spPr>
              <a:xfrm>
                <a:off x="3099900" y="31590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9" name="Google Shape;149;p13"/>
              <p:cNvCxnSpPr/>
              <p:nvPr/>
            </p:nvCxnSpPr>
            <p:spPr>
              <a:xfrm>
                <a:off x="3099900" y="34665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0" name="Google Shape;150;p13"/>
              <p:cNvCxnSpPr/>
              <p:nvPr/>
            </p:nvCxnSpPr>
            <p:spPr>
              <a:xfrm>
                <a:off x="3099900" y="37741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" name="Google Shape;151;p13"/>
              <p:cNvCxnSpPr/>
              <p:nvPr/>
            </p:nvCxnSpPr>
            <p:spPr>
              <a:xfrm>
                <a:off x="3099900" y="40816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" name="Google Shape;152;p13"/>
              <p:cNvCxnSpPr/>
              <p:nvPr/>
            </p:nvCxnSpPr>
            <p:spPr>
              <a:xfrm>
                <a:off x="3099900" y="43892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14"/>
          <p:cNvGrpSpPr/>
          <p:nvPr/>
        </p:nvGrpSpPr>
        <p:grpSpPr>
          <a:xfrm>
            <a:off x="342900" y="2238875"/>
            <a:ext cx="2604600" cy="2463600"/>
            <a:chOff x="342900" y="2238875"/>
            <a:chExt cx="2604600" cy="2463600"/>
          </a:xfrm>
        </p:grpSpPr>
        <p:sp>
          <p:nvSpPr>
            <p:cNvPr id="158" name="Google Shape;158;p14"/>
            <p:cNvSpPr/>
            <p:nvPr/>
          </p:nvSpPr>
          <p:spPr>
            <a:xfrm>
              <a:off x="342900" y="2238875"/>
              <a:ext cx="26046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342900" y="2238875"/>
              <a:ext cx="26046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TO DO LIST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160" name="Google Shape;160;p14"/>
            <p:cNvGrpSpPr/>
            <p:nvPr/>
          </p:nvGrpSpPr>
          <p:grpSpPr>
            <a:xfrm>
              <a:off x="495300" y="2619881"/>
              <a:ext cx="2299800" cy="231569"/>
              <a:chOff x="495300" y="2619881"/>
              <a:chExt cx="2299800" cy="231569"/>
            </a:xfrm>
          </p:grpSpPr>
          <p:cxnSp>
            <p:nvCxnSpPr>
              <p:cNvPr id="161" name="Google Shape;161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62" name="Google Shape;162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4"/>
            <p:cNvGrpSpPr/>
            <p:nvPr/>
          </p:nvGrpSpPr>
          <p:grpSpPr>
            <a:xfrm>
              <a:off x="495300" y="2927431"/>
              <a:ext cx="2299800" cy="231569"/>
              <a:chOff x="495300" y="2619881"/>
              <a:chExt cx="2299800" cy="231569"/>
            </a:xfrm>
          </p:grpSpPr>
          <p:cxnSp>
            <p:nvCxnSpPr>
              <p:cNvPr id="164" name="Google Shape;164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65" name="Google Shape;165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6" name="Google Shape;166;p14"/>
            <p:cNvGrpSpPr/>
            <p:nvPr/>
          </p:nvGrpSpPr>
          <p:grpSpPr>
            <a:xfrm>
              <a:off x="495300" y="3234981"/>
              <a:ext cx="2299800" cy="231569"/>
              <a:chOff x="495300" y="2619881"/>
              <a:chExt cx="2299800" cy="231569"/>
            </a:xfrm>
          </p:grpSpPr>
          <p:cxnSp>
            <p:nvCxnSpPr>
              <p:cNvPr id="167" name="Google Shape;167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68" name="Google Shape;168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4"/>
            <p:cNvGrpSpPr/>
            <p:nvPr/>
          </p:nvGrpSpPr>
          <p:grpSpPr>
            <a:xfrm>
              <a:off x="495300" y="3542531"/>
              <a:ext cx="2299800" cy="231569"/>
              <a:chOff x="495300" y="2619881"/>
              <a:chExt cx="2299800" cy="231569"/>
            </a:xfrm>
          </p:grpSpPr>
          <p:cxnSp>
            <p:nvCxnSpPr>
              <p:cNvPr id="170" name="Google Shape;170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71" name="Google Shape;171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2" name="Google Shape;172;p14"/>
            <p:cNvGrpSpPr/>
            <p:nvPr/>
          </p:nvGrpSpPr>
          <p:grpSpPr>
            <a:xfrm>
              <a:off x="495300" y="3850081"/>
              <a:ext cx="2299800" cy="231569"/>
              <a:chOff x="495300" y="2619881"/>
              <a:chExt cx="2299800" cy="231569"/>
            </a:xfrm>
          </p:grpSpPr>
          <p:cxnSp>
            <p:nvCxnSpPr>
              <p:cNvPr id="173" name="Google Shape;173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74" name="Google Shape;174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5" name="Google Shape;175;p14"/>
            <p:cNvGrpSpPr/>
            <p:nvPr/>
          </p:nvGrpSpPr>
          <p:grpSpPr>
            <a:xfrm>
              <a:off x="495300" y="4157631"/>
              <a:ext cx="2299800" cy="231569"/>
              <a:chOff x="495300" y="2619881"/>
              <a:chExt cx="2299800" cy="231569"/>
            </a:xfrm>
          </p:grpSpPr>
          <p:cxnSp>
            <p:nvCxnSpPr>
              <p:cNvPr id="176" name="Google Shape;176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77" name="Google Shape;177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8" name="Google Shape;178;p14"/>
            <p:cNvSpPr/>
            <p:nvPr/>
          </p:nvSpPr>
          <p:spPr>
            <a:xfrm>
              <a:off x="2636050" y="4465181"/>
              <a:ext cx="159000" cy="1590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9" name="Google Shape;179;p14"/>
          <p:cNvGrpSpPr/>
          <p:nvPr/>
        </p:nvGrpSpPr>
        <p:grpSpPr>
          <a:xfrm>
            <a:off x="2947340" y="2238875"/>
            <a:ext cx="4269600" cy="2463600"/>
            <a:chOff x="2947340" y="2238875"/>
            <a:chExt cx="4269600" cy="2463600"/>
          </a:xfrm>
        </p:grpSpPr>
        <p:sp>
          <p:nvSpPr>
            <p:cNvPr id="180" name="Google Shape;180;p14"/>
            <p:cNvSpPr/>
            <p:nvPr/>
          </p:nvSpPr>
          <p:spPr>
            <a:xfrm>
              <a:off x="2947340" y="2238875"/>
              <a:ext cx="42696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4"/>
            <p:cNvSpPr/>
            <p:nvPr/>
          </p:nvSpPr>
          <p:spPr>
            <a:xfrm>
              <a:off x="2947340" y="2238875"/>
              <a:ext cx="42696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THURSDAY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182" name="Google Shape;182;p14"/>
            <p:cNvGrpSpPr/>
            <p:nvPr/>
          </p:nvGrpSpPr>
          <p:grpSpPr>
            <a:xfrm>
              <a:off x="3103940" y="2851450"/>
              <a:ext cx="3956400" cy="1537750"/>
              <a:chOff x="3099900" y="2851450"/>
              <a:chExt cx="3956400" cy="1537750"/>
            </a:xfrm>
          </p:grpSpPr>
          <p:cxnSp>
            <p:nvCxnSpPr>
              <p:cNvPr id="183" name="Google Shape;183;p14"/>
              <p:cNvCxnSpPr/>
              <p:nvPr/>
            </p:nvCxnSpPr>
            <p:spPr>
              <a:xfrm>
                <a:off x="3099900" y="28514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4" name="Google Shape;184;p14"/>
              <p:cNvCxnSpPr/>
              <p:nvPr/>
            </p:nvCxnSpPr>
            <p:spPr>
              <a:xfrm>
                <a:off x="3099900" y="31590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5" name="Google Shape;185;p14"/>
              <p:cNvCxnSpPr/>
              <p:nvPr/>
            </p:nvCxnSpPr>
            <p:spPr>
              <a:xfrm>
                <a:off x="3099900" y="34665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6" name="Google Shape;186;p14"/>
              <p:cNvCxnSpPr/>
              <p:nvPr/>
            </p:nvCxnSpPr>
            <p:spPr>
              <a:xfrm>
                <a:off x="3099900" y="37741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7" name="Google Shape;187;p14"/>
              <p:cNvCxnSpPr/>
              <p:nvPr/>
            </p:nvCxnSpPr>
            <p:spPr>
              <a:xfrm>
                <a:off x="3099900" y="40816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8" name="Google Shape;188;p14"/>
              <p:cNvCxnSpPr/>
              <p:nvPr/>
            </p:nvCxnSpPr>
            <p:spPr>
              <a:xfrm>
                <a:off x="3099900" y="43892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89" name="Google Shape;189;p14"/>
          <p:cNvGrpSpPr/>
          <p:nvPr/>
        </p:nvGrpSpPr>
        <p:grpSpPr>
          <a:xfrm>
            <a:off x="342900" y="5025575"/>
            <a:ext cx="2604600" cy="2463600"/>
            <a:chOff x="342900" y="5025575"/>
            <a:chExt cx="2604600" cy="2463600"/>
          </a:xfrm>
        </p:grpSpPr>
        <p:sp>
          <p:nvSpPr>
            <p:cNvPr id="190" name="Google Shape;190;p14"/>
            <p:cNvSpPr/>
            <p:nvPr/>
          </p:nvSpPr>
          <p:spPr>
            <a:xfrm>
              <a:off x="342900" y="5025575"/>
              <a:ext cx="26046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342900" y="5025575"/>
              <a:ext cx="26046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TO DO LIST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192" name="Google Shape;192;p14"/>
            <p:cNvGrpSpPr/>
            <p:nvPr/>
          </p:nvGrpSpPr>
          <p:grpSpPr>
            <a:xfrm>
              <a:off x="495300" y="5406581"/>
              <a:ext cx="2299800" cy="231569"/>
              <a:chOff x="495300" y="2619881"/>
              <a:chExt cx="2299800" cy="231569"/>
            </a:xfrm>
          </p:grpSpPr>
          <p:cxnSp>
            <p:nvCxnSpPr>
              <p:cNvPr id="193" name="Google Shape;193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94" name="Google Shape;194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5" name="Google Shape;195;p14"/>
            <p:cNvGrpSpPr/>
            <p:nvPr/>
          </p:nvGrpSpPr>
          <p:grpSpPr>
            <a:xfrm>
              <a:off x="495300" y="5714131"/>
              <a:ext cx="2299800" cy="231569"/>
              <a:chOff x="495300" y="2619881"/>
              <a:chExt cx="2299800" cy="231569"/>
            </a:xfrm>
          </p:grpSpPr>
          <p:cxnSp>
            <p:nvCxnSpPr>
              <p:cNvPr id="196" name="Google Shape;196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97" name="Google Shape;197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4"/>
            <p:cNvGrpSpPr/>
            <p:nvPr/>
          </p:nvGrpSpPr>
          <p:grpSpPr>
            <a:xfrm>
              <a:off x="495300" y="6021681"/>
              <a:ext cx="2299800" cy="231569"/>
              <a:chOff x="495300" y="2619881"/>
              <a:chExt cx="2299800" cy="231569"/>
            </a:xfrm>
          </p:grpSpPr>
          <p:cxnSp>
            <p:nvCxnSpPr>
              <p:cNvPr id="199" name="Google Shape;199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0" name="Google Shape;200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1" name="Google Shape;201;p14"/>
            <p:cNvGrpSpPr/>
            <p:nvPr/>
          </p:nvGrpSpPr>
          <p:grpSpPr>
            <a:xfrm>
              <a:off x="495300" y="6329231"/>
              <a:ext cx="2299800" cy="231569"/>
              <a:chOff x="495300" y="2619881"/>
              <a:chExt cx="2299800" cy="231569"/>
            </a:xfrm>
          </p:grpSpPr>
          <p:cxnSp>
            <p:nvCxnSpPr>
              <p:cNvPr id="202" name="Google Shape;202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3" name="Google Shape;203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4" name="Google Shape;204;p14"/>
            <p:cNvGrpSpPr/>
            <p:nvPr/>
          </p:nvGrpSpPr>
          <p:grpSpPr>
            <a:xfrm>
              <a:off x="495300" y="6636781"/>
              <a:ext cx="2299800" cy="231569"/>
              <a:chOff x="495300" y="2619881"/>
              <a:chExt cx="2299800" cy="231569"/>
            </a:xfrm>
          </p:grpSpPr>
          <p:cxnSp>
            <p:nvCxnSpPr>
              <p:cNvPr id="205" name="Google Shape;205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6" name="Google Shape;206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7" name="Google Shape;207;p14"/>
            <p:cNvGrpSpPr/>
            <p:nvPr/>
          </p:nvGrpSpPr>
          <p:grpSpPr>
            <a:xfrm>
              <a:off x="495300" y="6944331"/>
              <a:ext cx="2299800" cy="231569"/>
              <a:chOff x="495300" y="2619881"/>
              <a:chExt cx="2299800" cy="231569"/>
            </a:xfrm>
          </p:grpSpPr>
          <p:cxnSp>
            <p:nvCxnSpPr>
              <p:cNvPr id="208" name="Google Shape;208;p14"/>
              <p:cNvCxnSpPr/>
              <p:nvPr/>
            </p:nvCxnSpPr>
            <p:spPr>
              <a:xfrm>
                <a:off x="495300" y="2851450"/>
                <a:ext cx="2299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9" name="Google Shape;209;p14"/>
              <p:cNvSpPr/>
              <p:nvPr/>
            </p:nvSpPr>
            <p:spPr>
              <a:xfrm>
                <a:off x="2636050" y="2619881"/>
                <a:ext cx="159000" cy="1590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0" name="Google Shape;210;p14"/>
            <p:cNvSpPr/>
            <p:nvPr/>
          </p:nvSpPr>
          <p:spPr>
            <a:xfrm>
              <a:off x="2636050" y="7251881"/>
              <a:ext cx="159000" cy="1590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" name="Google Shape;211;p14"/>
          <p:cNvGrpSpPr/>
          <p:nvPr/>
        </p:nvGrpSpPr>
        <p:grpSpPr>
          <a:xfrm>
            <a:off x="2947500" y="5025575"/>
            <a:ext cx="4269600" cy="2463600"/>
            <a:chOff x="2947500" y="5025575"/>
            <a:chExt cx="4269600" cy="2463600"/>
          </a:xfrm>
        </p:grpSpPr>
        <p:sp>
          <p:nvSpPr>
            <p:cNvPr id="212" name="Google Shape;212;p14"/>
            <p:cNvSpPr/>
            <p:nvPr/>
          </p:nvSpPr>
          <p:spPr>
            <a:xfrm>
              <a:off x="2947500" y="5025575"/>
              <a:ext cx="42696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2947500" y="5025575"/>
              <a:ext cx="42696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FRIDAY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214" name="Google Shape;214;p14"/>
            <p:cNvGrpSpPr/>
            <p:nvPr/>
          </p:nvGrpSpPr>
          <p:grpSpPr>
            <a:xfrm>
              <a:off x="3104100" y="5638150"/>
              <a:ext cx="3956400" cy="1537750"/>
              <a:chOff x="3099900" y="2851450"/>
              <a:chExt cx="3956400" cy="1537750"/>
            </a:xfrm>
          </p:grpSpPr>
          <p:cxnSp>
            <p:nvCxnSpPr>
              <p:cNvPr id="215" name="Google Shape;215;p14"/>
              <p:cNvCxnSpPr/>
              <p:nvPr/>
            </p:nvCxnSpPr>
            <p:spPr>
              <a:xfrm>
                <a:off x="3099900" y="28514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6" name="Google Shape;216;p14"/>
              <p:cNvCxnSpPr/>
              <p:nvPr/>
            </p:nvCxnSpPr>
            <p:spPr>
              <a:xfrm>
                <a:off x="3099900" y="31590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7" name="Google Shape;217;p14"/>
              <p:cNvCxnSpPr/>
              <p:nvPr/>
            </p:nvCxnSpPr>
            <p:spPr>
              <a:xfrm>
                <a:off x="3099900" y="34665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8" name="Google Shape;218;p14"/>
              <p:cNvCxnSpPr/>
              <p:nvPr/>
            </p:nvCxnSpPr>
            <p:spPr>
              <a:xfrm>
                <a:off x="3099900" y="37741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9" name="Google Shape;219;p14"/>
              <p:cNvCxnSpPr/>
              <p:nvPr/>
            </p:nvCxnSpPr>
            <p:spPr>
              <a:xfrm>
                <a:off x="3099900" y="40816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0" name="Google Shape;220;p14"/>
              <p:cNvCxnSpPr/>
              <p:nvPr/>
            </p:nvCxnSpPr>
            <p:spPr>
              <a:xfrm>
                <a:off x="3099900" y="43892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221" name="Google Shape;221;p14"/>
          <p:cNvGrpSpPr/>
          <p:nvPr/>
        </p:nvGrpSpPr>
        <p:grpSpPr>
          <a:xfrm>
            <a:off x="342900" y="7812275"/>
            <a:ext cx="3459900" cy="2463600"/>
            <a:chOff x="342900" y="7812275"/>
            <a:chExt cx="3459900" cy="2463600"/>
          </a:xfrm>
        </p:grpSpPr>
        <p:sp>
          <p:nvSpPr>
            <p:cNvPr id="222" name="Google Shape;222;p14"/>
            <p:cNvSpPr/>
            <p:nvPr/>
          </p:nvSpPr>
          <p:spPr>
            <a:xfrm>
              <a:off x="342900" y="7812275"/>
              <a:ext cx="34599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4"/>
            <p:cNvSpPr/>
            <p:nvPr/>
          </p:nvSpPr>
          <p:spPr>
            <a:xfrm>
              <a:off x="342900" y="7812275"/>
              <a:ext cx="34599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SATURDAY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224" name="Google Shape;224;p14"/>
            <p:cNvGrpSpPr/>
            <p:nvPr/>
          </p:nvGrpSpPr>
          <p:grpSpPr>
            <a:xfrm>
              <a:off x="507779" y="8424850"/>
              <a:ext cx="3130142" cy="1537750"/>
              <a:chOff x="495300" y="8424850"/>
              <a:chExt cx="3105300" cy="1537750"/>
            </a:xfrm>
          </p:grpSpPr>
          <p:cxnSp>
            <p:nvCxnSpPr>
              <p:cNvPr id="225" name="Google Shape;225;p14"/>
              <p:cNvCxnSpPr/>
              <p:nvPr/>
            </p:nvCxnSpPr>
            <p:spPr>
              <a:xfrm>
                <a:off x="495300" y="8424850"/>
                <a:ext cx="3105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6" name="Google Shape;226;p14"/>
              <p:cNvCxnSpPr/>
              <p:nvPr/>
            </p:nvCxnSpPr>
            <p:spPr>
              <a:xfrm>
                <a:off x="495300" y="8732400"/>
                <a:ext cx="3105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7" name="Google Shape;227;p14"/>
              <p:cNvCxnSpPr/>
              <p:nvPr/>
            </p:nvCxnSpPr>
            <p:spPr>
              <a:xfrm>
                <a:off x="495300" y="9039950"/>
                <a:ext cx="3105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8" name="Google Shape;228;p14"/>
              <p:cNvCxnSpPr/>
              <p:nvPr/>
            </p:nvCxnSpPr>
            <p:spPr>
              <a:xfrm>
                <a:off x="495300" y="9347500"/>
                <a:ext cx="3105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9" name="Google Shape;229;p14"/>
              <p:cNvCxnSpPr/>
              <p:nvPr/>
            </p:nvCxnSpPr>
            <p:spPr>
              <a:xfrm>
                <a:off x="495300" y="9655050"/>
                <a:ext cx="3105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0" name="Google Shape;230;p14"/>
              <p:cNvCxnSpPr/>
              <p:nvPr/>
            </p:nvCxnSpPr>
            <p:spPr>
              <a:xfrm>
                <a:off x="495300" y="9962600"/>
                <a:ext cx="31053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231" name="Google Shape;231;p14"/>
          <p:cNvGrpSpPr/>
          <p:nvPr/>
        </p:nvGrpSpPr>
        <p:grpSpPr>
          <a:xfrm>
            <a:off x="3802950" y="7812275"/>
            <a:ext cx="3414300" cy="2463600"/>
            <a:chOff x="3802950" y="7812275"/>
            <a:chExt cx="3414300" cy="2463600"/>
          </a:xfrm>
        </p:grpSpPr>
        <p:sp>
          <p:nvSpPr>
            <p:cNvPr id="232" name="Google Shape;232;p14"/>
            <p:cNvSpPr/>
            <p:nvPr/>
          </p:nvSpPr>
          <p:spPr>
            <a:xfrm>
              <a:off x="3802950" y="7812275"/>
              <a:ext cx="34143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4"/>
            <p:cNvSpPr/>
            <p:nvPr/>
          </p:nvSpPr>
          <p:spPr>
            <a:xfrm>
              <a:off x="3802950" y="7812275"/>
              <a:ext cx="3414300" cy="24636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Mohave"/>
                  <a:ea typeface="Mohave"/>
                  <a:cs typeface="Mohave"/>
                  <a:sym typeface="Mohave"/>
                </a:rPr>
                <a:t>SUNDAY</a:t>
              </a:r>
              <a:endParaRPr sz="16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234" name="Google Shape;234;p14"/>
            <p:cNvGrpSpPr/>
            <p:nvPr/>
          </p:nvGrpSpPr>
          <p:grpSpPr>
            <a:xfrm>
              <a:off x="3928045" y="8424850"/>
              <a:ext cx="3163537" cy="1537750"/>
              <a:chOff x="3099900" y="2851450"/>
              <a:chExt cx="3956400" cy="1537750"/>
            </a:xfrm>
          </p:grpSpPr>
          <p:cxnSp>
            <p:nvCxnSpPr>
              <p:cNvPr id="235" name="Google Shape;235;p14"/>
              <p:cNvCxnSpPr/>
              <p:nvPr/>
            </p:nvCxnSpPr>
            <p:spPr>
              <a:xfrm>
                <a:off x="3099900" y="28514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6" name="Google Shape;236;p14"/>
              <p:cNvCxnSpPr/>
              <p:nvPr/>
            </p:nvCxnSpPr>
            <p:spPr>
              <a:xfrm>
                <a:off x="3099900" y="31590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7" name="Google Shape;237;p14"/>
              <p:cNvCxnSpPr/>
              <p:nvPr/>
            </p:nvCxnSpPr>
            <p:spPr>
              <a:xfrm>
                <a:off x="3099900" y="34665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8" name="Google Shape;238;p14"/>
              <p:cNvCxnSpPr/>
              <p:nvPr/>
            </p:nvCxnSpPr>
            <p:spPr>
              <a:xfrm>
                <a:off x="3099900" y="37741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9" name="Google Shape;239;p14"/>
              <p:cNvCxnSpPr/>
              <p:nvPr/>
            </p:nvCxnSpPr>
            <p:spPr>
              <a:xfrm>
                <a:off x="3099900" y="408165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0" name="Google Shape;240;p14"/>
              <p:cNvCxnSpPr/>
              <p:nvPr/>
            </p:nvCxnSpPr>
            <p:spPr>
              <a:xfrm>
                <a:off x="3099900" y="4389200"/>
                <a:ext cx="39564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41" name="Google Shape;241;p14"/>
          <p:cNvSpPr/>
          <p:nvPr/>
        </p:nvSpPr>
        <p:spPr>
          <a:xfrm>
            <a:off x="4550825" y="363875"/>
            <a:ext cx="2666400" cy="15519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37150" spcFirstLastPara="1" rIns="91425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have"/>
                <a:ea typeface="Mohave"/>
                <a:cs typeface="Mohave"/>
                <a:sym typeface="Mohave"/>
              </a:rPr>
              <a:t>NOTES</a:t>
            </a:r>
            <a:endParaRPr sz="2400">
              <a:latin typeface="Mohave"/>
              <a:ea typeface="Mohave"/>
              <a:cs typeface="Mohave"/>
              <a:sym typeface="Mohave"/>
            </a:endParaRPr>
          </a:p>
        </p:txBody>
      </p:sp>
      <p:grpSp>
        <p:nvGrpSpPr>
          <p:cNvPr id="242" name="Google Shape;242;p14"/>
          <p:cNvGrpSpPr/>
          <p:nvPr/>
        </p:nvGrpSpPr>
        <p:grpSpPr>
          <a:xfrm>
            <a:off x="342900" y="363628"/>
            <a:ext cx="3855300" cy="1552147"/>
            <a:chOff x="342900" y="363628"/>
            <a:chExt cx="3855300" cy="1552147"/>
          </a:xfrm>
        </p:grpSpPr>
        <p:sp>
          <p:nvSpPr>
            <p:cNvPr id="243" name="Google Shape;243;p14"/>
            <p:cNvSpPr/>
            <p:nvPr/>
          </p:nvSpPr>
          <p:spPr>
            <a:xfrm>
              <a:off x="342900" y="363628"/>
              <a:ext cx="3855300" cy="29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342900" y="363875"/>
              <a:ext cx="3855300" cy="15519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137150" spcFirstLastPara="1" rIns="91425" wrap="square" tIns="27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Mohave"/>
                  <a:ea typeface="Mohave"/>
                  <a:cs typeface="Mohave"/>
                  <a:sym typeface="Mohave"/>
                </a:rPr>
                <a:t>HABIT TRACKER</a:t>
              </a:r>
              <a:endParaRPr sz="1700">
                <a:latin typeface="Mohave"/>
                <a:ea typeface="Mohave"/>
                <a:cs typeface="Mohave"/>
                <a:sym typeface="Mohave"/>
              </a:endParaRPr>
            </a:p>
          </p:txBody>
        </p:sp>
        <p:grpSp>
          <p:nvGrpSpPr>
            <p:cNvPr id="245" name="Google Shape;245;p14"/>
            <p:cNvGrpSpPr/>
            <p:nvPr/>
          </p:nvGrpSpPr>
          <p:grpSpPr>
            <a:xfrm>
              <a:off x="495271" y="893421"/>
              <a:ext cx="2552700" cy="861140"/>
              <a:chOff x="495271" y="893421"/>
              <a:chExt cx="2552700" cy="861140"/>
            </a:xfrm>
          </p:grpSpPr>
          <p:cxnSp>
            <p:nvCxnSpPr>
              <p:cNvPr id="246" name="Google Shape;246;p14"/>
              <p:cNvCxnSpPr/>
              <p:nvPr/>
            </p:nvCxnSpPr>
            <p:spPr>
              <a:xfrm>
                <a:off x="495271" y="893421"/>
                <a:ext cx="2552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7" name="Google Shape;247;p14"/>
              <p:cNvCxnSpPr/>
              <p:nvPr/>
            </p:nvCxnSpPr>
            <p:spPr>
              <a:xfrm>
                <a:off x="495271" y="1108706"/>
                <a:ext cx="2552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8" name="Google Shape;248;p14"/>
              <p:cNvCxnSpPr/>
              <p:nvPr/>
            </p:nvCxnSpPr>
            <p:spPr>
              <a:xfrm>
                <a:off x="495271" y="1323991"/>
                <a:ext cx="2552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9" name="Google Shape;249;p14"/>
              <p:cNvCxnSpPr/>
              <p:nvPr/>
            </p:nvCxnSpPr>
            <p:spPr>
              <a:xfrm>
                <a:off x="495271" y="1539276"/>
                <a:ext cx="2552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0" name="Google Shape;250;p14"/>
              <p:cNvCxnSpPr/>
              <p:nvPr/>
            </p:nvCxnSpPr>
            <p:spPr>
              <a:xfrm>
                <a:off x="495271" y="1754561"/>
                <a:ext cx="25527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51" name="Google Shape;251;p14"/>
            <p:cNvGrpSpPr/>
            <p:nvPr/>
          </p:nvGrpSpPr>
          <p:grpSpPr>
            <a:xfrm>
              <a:off x="3152725" y="804325"/>
              <a:ext cx="930797" cy="89100"/>
              <a:chOff x="3152725" y="804325"/>
              <a:chExt cx="930797" cy="89100"/>
            </a:xfrm>
          </p:grpSpPr>
          <p:sp>
            <p:nvSpPr>
              <p:cNvPr id="252" name="Google Shape;252;p14"/>
              <p:cNvSpPr/>
              <p:nvPr/>
            </p:nvSpPr>
            <p:spPr>
              <a:xfrm>
                <a:off x="3152725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53" name="Google Shape;253;p14"/>
              <p:cNvSpPr/>
              <p:nvPr/>
            </p:nvSpPr>
            <p:spPr>
              <a:xfrm>
                <a:off x="3293008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54" name="Google Shape;254;p14"/>
              <p:cNvSpPr/>
              <p:nvPr/>
            </p:nvSpPr>
            <p:spPr>
              <a:xfrm>
                <a:off x="3432600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55" name="Google Shape;255;p14"/>
              <p:cNvSpPr/>
              <p:nvPr/>
            </p:nvSpPr>
            <p:spPr>
              <a:xfrm>
                <a:off x="3573574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56" name="Google Shape;256;p14"/>
              <p:cNvSpPr/>
              <p:nvPr/>
            </p:nvSpPr>
            <p:spPr>
              <a:xfrm>
                <a:off x="3713857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57" name="Google Shape;257;p14"/>
              <p:cNvSpPr/>
              <p:nvPr/>
            </p:nvSpPr>
            <p:spPr>
              <a:xfrm>
                <a:off x="3854139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58" name="Google Shape;258;p14"/>
              <p:cNvSpPr/>
              <p:nvPr/>
            </p:nvSpPr>
            <p:spPr>
              <a:xfrm>
                <a:off x="3994422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</p:grpSp>
        <p:grpSp>
          <p:nvGrpSpPr>
            <p:cNvPr id="259" name="Google Shape;259;p14"/>
            <p:cNvGrpSpPr/>
            <p:nvPr/>
          </p:nvGrpSpPr>
          <p:grpSpPr>
            <a:xfrm>
              <a:off x="3140200" y="454000"/>
              <a:ext cx="958600" cy="153900"/>
              <a:chOff x="3140200" y="454000"/>
              <a:chExt cx="958600" cy="153900"/>
            </a:xfrm>
          </p:grpSpPr>
          <p:sp>
            <p:nvSpPr>
              <p:cNvPr id="260" name="Google Shape;260;p14"/>
              <p:cNvSpPr txBox="1"/>
              <p:nvPr/>
            </p:nvSpPr>
            <p:spPr>
              <a:xfrm>
                <a:off x="3140200" y="454000"/>
                <a:ext cx="115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>
                    <a:solidFill>
                      <a:schemeClr val="dk1"/>
                    </a:solidFill>
                    <a:latin typeface="Mohave"/>
                    <a:ea typeface="Mohave"/>
                    <a:cs typeface="Mohave"/>
                    <a:sym typeface="Mohave"/>
                  </a:rPr>
                  <a:t>M</a:t>
                </a:r>
                <a:endParaRPr sz="1000">
                  <a:solidFill>
                    <a:schemeClr val="dk1"/>
                  </a:solidFill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61" name="Google Shape;261;p14"/>
              <p:cNvSpPr txBox="1"/>
              <p:nvPr/>
            </p:nvSpPr>
            <p:spPr>
              <a:xfrm>
                <a:off x="3280717" y="454000"/>
                <a:ext cx="115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>
                    <a:solidFill>
                      <a:schemeClr val="dk1"/>
                    </a:solidFill>
                    <a:latin typeface="Mohave"/>
                    <a:ea typeface="Mohave"/>
                    <a:cs typeface="Mohave"/>
                    <a:sym typeface="Mohave"/>
                  </a:rPr>
                  <a:t>T</a:t>
                </a:r>
                <a:endParaRPr sz="1000">
                  <a:solidFill>
                    <a:schemeClr val="dk1"/>
                  </a:solidFill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62" name="Google Shape;262;p14"/>
              <p:cNvSpPr txBox="1"/>
              <p:nvPr/>
            </p:nvSpPr>
            <p:spPr>
              <a:xfrm>
                <a:off x="3421233" y="454000"/>
                <a:ext cx="115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>
                    <a:solidFill>
                      <a:schemeClr val="dk1"/>
                    </a:solidFill>
                    <a:latin typeface="Mohave"/>
                    <a:ea typeface="Mohave"/>
                    <a:cs typeface="Mohave"/>
                    <a:sym typeface="Mohave"/>
                  </a:rPr>
                  <a:t>W</a:t>
                </a:r>
                <a:endParaRPr sz="1000">
                  <a:solidFill>
                    <a:schemeClr val="dk1"/>
                  </a:solidFill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63" name="Google Shape;263;p14"/>
              <p:cNvSpPr txBox="1"/>
              <p:nvPr/>
            </p:nvSpPr>
            <p:spPr>
              <a:xfrm>
                <a:off x="3561750" y="454000"/>
                <a:ext cx="115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>
                    <a:solidFill>
                      <a:schemeClr val="dk1"/>
                    </a:solidFill>
                    <a:latin typeface="Mohave"/>
                    <a:ea typeface="Mohave"/>
                    <a:cs typeface="Mohave"/>
                    <a:sym typeface="Mohave"/>
                  </a:rPr>
                  <a:t>T</a:t>
                </a:r>
                <a:endParaRPr sz="1000">
                  <a:solidFill>
                    <a:schemeClr val="dk1"/>
                  </a:solidFill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64" name="Google Shape;264;p14"/>
              <p:cNvSpPr txBox="1"/>
              <p:nvPr/>
            </p:nvSpPr>
            <p:spPr>
              <a:xfrm>
                <a:off x="3702267" y="454000"/>
                <a:ext cx="115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>
                    <a:solidFill>
                      <a:schemeClr val="dk1"/>
                    </a:solidFill>
                    <a:latin typeface="Mohave"/>
                    <a:ea typeface="Mohave"/>
                    <a:cs typeface="Mohave"/>
                    <a:sym typeface="Mohave"/>
                  </a:rPr>
                  <a:t>F</a:t>
                </a:r>
                <a:endParaRPr sz="1000">
                  <a:solidFill>
                    <a:schemeClr val="dk1"/>
                  </a:solidFill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65" name="Google Shape;265;p14"/>
              <p:cNvSpPr txBox="1"/>
              <p:nvPr/>
            </p:nvSpPr>
            <p:spPr>
              <a:xfrm>
                <a:off x="3842783" y="454000"/>
                <a:ext cx="115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>
                    <a:solidFill>
                      <a:schemeClr val="dk1"/>
                    </a:solidFill>
                    <a:latin typeface="Mohave"/>
                    <a:ea typeface="Mohave"/>
                    <a:cs typeface="Mohave"/>
                    <a:sym typeface="Mohave"/>
                  </a:rPr>
                  <a:t>S</a:t>
                </a:r>
                <a:endParaRPr sz="1000">
                  <a:solidFill>
                    <a:schemeClr val="dk1"/>
                  </a:solidFill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66" name="Google Shape;266;p14"/>
              <p:cNvSpPr txBox="1"/>
              <p:nvPr/>
            </p:nvSpPr>
            <p:spPr>
              <a:xfrm>
                <a:off x="3983300" y="454000"/>
                <a:ext cx="115500" cy="1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>
                    <a:solidFill>
                      <a:schemeClr val="dk1"/>
                    </a:solidFill>
                    <a:latin typeface="Mohave"/>
                    <a:ea typeface="Mohave"/>
                    <a:cs typeface="Mohave"/>
                    <a:sym typeface="Mohave"/>
                  </a:rPr>
                  <a:t>S</a:t>
                </a:r>
                <a:endParaRPr sz="1000">
                  <a:solidFill>
                    <a:schemeClr val="dk1"/>
                  </a:solidFill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</p:grpSp>
        <p:grpSp>
          <p:nvGrpSpPr>
            <p:cNvPr id="267" name="Google Shape;267;p14"/>
            <p:cNvGrpSpPr/>
            <p:nvPr/>
          </p:nvGrpSpPr>
          <p:grpSpPr>
            <a:xfrm>
              <a:off x="3152725" y="1017925"/>
              <a:ext cx="930797" cy="89100"/>
              <a:chOff x="3152725" y="804325"/>
              <a:chExt cx="930797" cy="89100"/>
            </a:xfrm>
          </p:grpSpPr>
          <p:sp>
            <p:nvSpPr>
              <p:cNvPr id="268" name="Google Shape;268;p14"/>
              <p:cNvSpPr/>
              <p:nvPr/>
            </p:nvSpPr>
            <p:spPr>
              <a:xfrm>
                <a:off x="3152725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69" name="Google Shape;269;p14"/>
              <p:cNvSpPr/>
              <p:nvPr/>
            </p:nvSpPr>
            <p:spPr>
              <a:xfrm>
                <a:off x="3293008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70" name="Google Shape;270;p14"/>
              <p:cNvSpPr/>
              <p:nvPr/>
            </p:nvSpPr>
            <p:spPr>
              <a:xfrm>
                <a:off x="3432600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71" name="Google Shape;271;p14"/>
              <p:cNvSpPr/>
              <p:nvPr/>
            </p:nvSpPr>
            <p:spPr>
              <a:xfrm>
                <a:off x="3573574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72" name="Google Shape;272;p14"/>
              <p:cNvSpPr/>
              <p:nvPr/>
            </p:nvSpPr>
            <p:spPr>
              <a:xfrm>
                <a:off x="3713857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73" name="Google Shape;273;p14"/>
              <p:cNvSpPr/>
              <p:nvPr/>
            </p:nvSpPr>
            <p:spPr>
              <a:xfrm>
                <a:off x="3854139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74" name="Google Shape;274;p14"/>
              <p:cNvSpPr/>
              <p:nvPr/>
            </p:nvSpPr>
            <p:spPr>
              <a:xfrm>
                <a:off x="3994422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</p:grpSp>
        <p:grpSp>
          <p:nvGrpSpPr>
            <p:cNvPr id="275" name="Google Shape;275;p14"/>
            <p:cNvGrpSpPr/>
            <p:nvPr/>
          </p:nvGrpSpPr>
          <p:grpSpPr>
            <a:xfrm>
              <a:off x="3152725" y="1231525"/>
              <a:ext cx="930797" cy="89100"/>
              <a:chOff x="3152725" y="804325"/>
              <a:chExt cx="930797" cy="89100"/>
            </a:xfrm>
          </p:grpSpPr>
          <p:sp>
            <p:nvSpPr>
              <p:cNvPr id="276" name="Google Shape;276;p14"/>
              <p:cNvSpPr/>
              <p:nvPr/>
            </p:nvSpPr>
            <p:spPr>
              <a:xfrm>
                <a:off x="3152725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77" name="Google Shape;277;p14"/>
              <p:cNvSpPr/>
              <p:nvPr/>
            </p:nvSpPr>
            <p:spPr>
              <a:xfrm>
                <a:off x="3293008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78" name="Google Shape;278;p14"/>
              <p:cNvSpPr/>
              <p:nvPr/>
            </p:nvSpPr>
            <p:spPr>
              <a:xfrm>
                <a:off x="3432600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79" name="Google Shape;279;p14"/>
              <p:cNvSpPr/>
              <p:nvPr/>
            </p:nvSpPr>
            <p:spPr>
              <a:xfrm>
                <a:off x="3573574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80" name="Google Shape;280;p14"/>
              <p:cNvSpPr/>
              <p:nvPr/>
            </p:nvSpPr>
            <p:spPr>
              <a:xfrm>
                <a:off x="3713857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81" name="Google Shape;281;p14"/>
              <p:cNvSpPr/>
              <p:nvPr/>
            </p:nvSpPr>
            <p:spPr>
              <a:xfrm>
                <a:off x="3854139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82" name="Google Shape;282;p14"/>
              <p:cNvSpPr/>
              <p:nvPr/>
            </p:nvSpPr>
            <p:spPr>
              <a:xfrm>
                <a:off x="3994422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</p:grpSp>
        <p:grpSp>
          <p:nvGrpSpPr>
            <p:cNvPr id="283" name="Google Shape;283;p14"/>
            <p:cNvGrpSpPr/>
            <p:nvPr/>
          </p:nvGrpSpPr>
          <p:grpSpPr>
            <a:xfrm>
              <a:off x="3152725" y="1445125"/>
              <a:ext cx="930797" cy="89100"/>
              <a:chOff x="3152725" y="804325"/>
              <a:chExt cx="930797" cy="89100"/>
            </a:xfrm>
          </p:grpSpPr>
          <p:sp>
            <p:nvSpPr>
              <p:cNvPr id="284" name="Google Shape;284;p14"/>
              <p:cNvSpPr/>
              <p:nvPr/>
            </p:nvSpPr>
            <p:spPr>
              <a:xfrm>
                <a:off x="3152725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85" name="Google Shape;285;p14"/>
              <p:cNvSpPr/>
              <p:nvPr/>
            </p:nvSpPr>
            <p:spPr>
              <a:xfrm>
                <a:off x="3293008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86" name="Google Shape;286;p14"/>
              <p:cNvSpPr/>
              <p:nvPr/>
            </p:nvSpPr>
            <p:spPr>
              <a:xfrm>
                <a:off x="3432600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87" name="Google Shape;287;p14"/>
              <p:cNvSpPr/>
              <p:nvPr/>
            </p:nvSpPr>
            <p:spPr>
              <a:xfrm>
                <a:off x="3573574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88" name="Google Shape;288;p14"/>
              <p:cNvSpPr/>
              <p:nvPr/>
            </p:nvSpPr>
            <p:spPr>
              <a:xfrm>
                <a:off x="3713857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89" name="Google Shape;289;p14"/>
              <p:cNvSpPr/>
              <p:nvPr/>
            </p:nvSpPr>
            <p:spPr>
              <a:xfrm>
                <a:off x="3854139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90" name="Google Shape;290;p14"/>
              <p:cNvSpPr/>
              <p:nvPr/>
            </p:nvSpPr>
            <p:spPr>
              <a:xfrm>
                <a:off x="3994422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</p:grpSp>
        <p:grpSp>
          <p:nvGrpSpPr>
            <p:cNvPr id="291" name="Google Shape;291;p14"/>
            <p:cNvGrpSpPr/>
            <p:nvPr/>
          </p:nvGrpSpPr>
          <p:grpSpPr>
            <a:xfrm>
              <a:off x="3152725" y="1665450"/>
              <a:ext cx="930797" cy="89100"/>
              <a:chOff x="3152725" y="804325"/>
              <a:chExt cx="930797" cy="89100"/>
            </a:xfrm>
          </p:grpSpPr>
          <p:sp>
            <p:nvSpPr>
              <p:cNvPr id="292" name="Google Shape;292;p14"/>
              <p:cNvSpPr/>
              <p:nvPr/>
            </p:nvSpPr>
            <p:spPr>
              <a:xfrm>
                <a:off x="3152725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93" name="Google Shape;293;p14"/>
              <p:cNvSpPr/>
              <p:nvPr/>
            </p:nvSpPr>
            <p:spPr>
              <a:xfrm>
                <a:off x="3293008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94" name="Google Shape;294;p14"/>
              <p:cNvSpPr/>
              <p:nvPr/>
            </p:nvSpPr>
            <p:spPr>
              <a:xfrm>
                <a:off x="3432600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95" name="Google Shape;295;p14"/>
              <p:cNvSpPr/>
              <p:nvPr/>
            </p:nvSpPr>
            <p:spPr>
              <a:xfrm>
                <a:off x="3573574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96" name="Google Shape;296;p14"/>
              <p:cNvSpPr/>
              <p:nvPr/>
            </p:nvSpPr>
            <p:spPr>
              <a:xfrm>
                <a:off x="3713857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97" name="Google Shape;297;p14"/>
              <p:cNvSpPr/>
              <p:nvPr/>
            </p:nvSpPr>
            <p:spPr>
              <a:xfrm>
                <a:off x="3854139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  <p:sp>
            <p:nvSpPr>
              <p:cNvPr id="298" name="Google Shape;298;p14"/>
              <p:cNvSpPr/>
              <p:nvPr/>
            </p:nvSpPr>
            <p:spPr>
              <a:xfrm>
                <a:off x="3994422" y="804325"/>
                <a:ext cx="89100" cy="89100"/>
              </a:xfrm>
              <a:prstGeom prst="rect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latin typeface="Mohave"/>
                  <a:ea typeface="Mohave"/>
                  <a:cs typeface="Mohave"/>
                  <a:sym typeface="Mohave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