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obster"/>
      <p:regular r:id="rId7"/>
    </p:embeddedFont>
    <p:embeddedFont>
      <p:font typeface="Caveat SemiBo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953">
          <p15:clr>
            <a:srgbClr val="A4A3A4"/>
          </p15:clr>
        </p15:guide>
        <p15:guide id="2" pos="2381">
          <p15:clr>
            <a:srgbClr val="A4A3A4"/>
          </p15:clr>
        </p15:guide>
        <p15:guide id="3" orient="horz" pos="850">
          <p15:clr>
            <a:srgbClr val="9AA0A6"/>
          </p15:clr>
        </p15:guide>
        <p15:guide id="4" pos="90">
          <p15:clr>
            <a:srgbClr val="9AA0A6"/>
          </p15:clr>
        </p15:guide>
        <p15:guide id="5" pos="1558">
          <p15:clr>
            <a:srgbClr val="9AA0A6"/>
          </p15:clr>
        </p15:guide>
        <p15:guide id="6" pos="1644">
          <p15:clr>
            <a:srgbClr val="9AA0A6"/>
          </p15:clr>
        </p15:guide>
        <p15:guide id="7" orient="horz" pos="1247">
          <p15:clr>
            <a:srgbClr val="9AA0A6"/>
          </p15:clr>
        </p15:guide>
        <p15:guide id="8" orient="horz" pos="3368">
          <p15:clr>
            <a:srgbClr val="9AA0A6"/>
          </p15:clr>
        </p15:guide>
        <p15:guide id="9" orient="horz" pos="3742">
          <p15:clr>
            <a:srgbClr val="9AA0A6"/>
          </p15:clr>
        </p15:guide>
        <p15:guide id="10" orient="horz" pos="938">
          <p15:clr>
            <a:srgbClr val="9AA0A6"/>
          </p15:clr>
        </p15:guide>
        <p15:guide id="11" pos="4672">
          <p15:clr>
            <a:srgbClr val="9AA0A6"/>
          </p15:clr>
        </p15:guide>
        <p15:guide id="12" orient="horz" pos="583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953" orient="horz"/>
        <p:guide pos="2381"/>
        <p:guide pos="850" orient="horz"/>
        <p:guide pos="90"/>
        <p:guide pos="1558"/>
        <p:guide pos="1644"/>
        <p:guide pos="1247" orient="horz"/>
        <p:guide pos="3368" orient="horz"/>
        <p:guide pos="3742" orient="horz"/>
        <p:guide pos="938" orient="horz"/>
        <p:guide pos="4672"/>
        <p:guide pos="5839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aveat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bster-regular.fntdata"/><Relationship Id="rId8" Type="http://schemas.openxmlformats.org/officeDocument/2006/relationships/font" Target="fonts/Cave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E1E6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 amt="45000"/>
          </a:blip>
          <a:stretch>
            <a:fillRect/>
          </a:stretch>
        </p:blipFill>
        <p:spPr>
          <a:xfrm>
            <a:off x="0" y="0"/>
            <a:ext cx="7560000" cy="10699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"/>
            <a:ext cx="7560000" cy="1278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9481392"/>
            <a:ext cx="7560000" cy="1210616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0" y="1354325"/>
            <a:ext cx="7560000" cy="8095800"/>
          </a:xfrm>
          <a:prstGeom prst="rect">
            <a:avLst/>
          </a:prstGeom>
          <a:solidFill>
            <a:srgbClr val="6352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" name="Google Shape;59;p13"/>
          <p:cNvGrpSpPr/>
          <p:nvPr/>
        </p:nvGrpSpPr>
        <p:grpSpPr>
          <a:xfrm>
            <a:off x="142575" y="1496875"/>
            <a:ext cx="7274850" cy="7787381"/>
            <a:chOff x="142575" y="1496875"/>
            <a:chExt cx="7274850" cy="7787381"/>
          </a:xfrm>
        </p:grpSpPr>
        <p:sp>
          <p:nvSpPr>
            <p:cNvPr id="60" name="Google Shape;60;p13"/>
            <p:cNvSpPr/>
            <p:nvPr/>
          </p:nvSpPr>
          <p:spPr>
            <a:xfrm>
              <a:off x="163959" y="1496875"/>
              <a:ext cx="2331000" cy="3849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2625192" y="1980000"/>
              <a:ext cx="2331000" cy="3366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5086425" y="1980000"/>
              <a:ext cx="2331000" cy="3366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42575" y="5918131"/>
              <a:ext cx="2331000" cy="3366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2614500" y="5918256"/>
              <a:ext cx="2331000" cy="3366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086425" y="5918256"/>
              <a:ext cx="2331000" cy="3366000"/>
            </a:xfrm>
            <a:prstGeom prst="rect">
              <a:avLst/>
            </a:prstGeom>
            <a:solidFill>
              <a:srgbClr val="E1E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2614500" y="1482127"/>
            <a:ext cx="233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DDCA5"/>
                </a:solidFill>
                <a:latin typeface="Lobster"/>
                <a:ea typeface="Lobster"/>
                <a:cs typeface="Lobster"/>
                <a:sym typeface="Lobster"/>
              </a:rPr>
              <a:t>Monday</a:t>
            </a:r>
            <a:endParaRPr sz="2800">
              <a:solidFill>
                <a:srgbClr val="FDDCA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086425" y="1482127"/>
            <a:ext cx="233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DDCA5"/>
                </a:solidFill>
                <a:latin typeface="Lobster"/>
                <a:ea typeface="Lobster"/>
                <a:cs typeface="Lobster"/>
                <a:sym typeface="Lobster"/>
              </a:rPr>
              <a:t>Tuesday</a:t>
            </a:r>
            <a:endParaRPr sz="2800">
              <a:solidFill>
                <a:srgbClr val="FDDCA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614500" y="5416802"/>
            <a:ext cx="233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DDCA5"/>
                </a:solidFill>
                <a:latin typeface="Lobster"/>
                <a:ea typeface="Lobster"/>
                <a:cs typeface="Lobster"/>
                <a:sym typeface="Lobster"/>
              </a:rPr>
              <a:t>Thursday</a:t>
            </a:r>
            <a:endParaRPr sz="2800">
              <a:solidFill>
                <a:srgbClr val="FDDCA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086425" y="5416802"/>
            <a:ext cx="233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DDCA5"/>
                </a:solidFill>
                <a:latin typeface="Lobster"/>
                <a:ea typeface="Lobster"/>
                <a:cs typeface="Lobster"/>
                <a:sym typeface="Lobster"/>
              </a:rPr>
              <a:t>Friday</a:t>
            </a:r>
            <a:endParaRPr sz="2800">
              <a:solidFill>
                <a:srgbClr val="FDDCA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42575" y="5416802"/>
            <a:ext cx="233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DDCA5"/>
                </a:solidFill>
                <a:latin typeface="Lobster"/>
                <a:ea typeface="Lobster"/>
                <a:cs typeface="Lobster"/>
                <a:sym typeface="Lobster"/>
              </a:rPr>
              <a:t>Wednesday</a:t>
            </a:r>
            <a:endParaRPr sz="2800">
              <a:solidFill>
                <a:srgbClr val="FDDCA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727330" y="2006875"/>
            <a:ext cx="21126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Animals and Habitats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Circuits and Electricity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Earth and Beyond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Experiments and Investigations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Forces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Human Biology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202705" y="2006875"/>
            <a:ext cx="21126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Place Value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Number Patterns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Addition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Subtraction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Multiplication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Division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All Four Operations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Fractions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Decimals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Percentages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727330" y="5960209"/>
            <a:ext cx="21126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Fiction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Non-Fiction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Poetry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Spelling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Punctuation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Grammar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Vocabulary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Handwriting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Writing Inspiration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202705" y="5960209"/>
            <a:ext cx="21126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Fieldwork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Local Geography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Global Geography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Maps and Atlases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Natural Disasters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Rivers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 Weather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51955" y="5960209"/>
            <a:ext cx="21126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Colour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Drawing &amp; Sketching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Elements of Art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Finish the Picture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Art Inspiration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Posters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• Famous Artists</a:t>
            </a:r>
            <a:endParaRPr sz="18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163959" y="2465293"/>
            <a:ext cx="23310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5000">
                <a:solidFill>
                  <a:srgbClr val="635258"/>
                </a:solidFill>
                <a:latin typeface="Lobster"/>
                <a:ea typeface="Lobster"/>
                <a:cs typeface="Lobster"/>
                <a:sym typeface="Lobster"/>
              </a:rPr>
              <a:t>LESSON</a:t>
            </a:r>
            <a:endParaRPr sz="5000">
              <a:solidFill>
                <a:srgbClr val="635258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000">
                <a:solidFill>
                  <a:srgbClr val="635258"/>
                </a:solidFill>
                <a:latin typeface="Lobster"/>
                <a:ea typeface="Lobster"/>
                <a:cs typeface="Lobster"/>
                <a:sym typeface="Lobster"/>
              </a:rPr>
              <a:t>PLAN</a:t>
            </a:r>
            <a:endParaRPr sz="5000">
              <a:solidFill>
                <a:srgbClr val="635258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278109" y="4311775"/>
            <a:ext cx="2102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635258"/>
                </a:solidFill>
                <a:latin typeface="Caveat SemiBold"/>
                <a:ea typeface="Caveat SemiBold"/>
                <a:cs typeface="Caveat SemiBold"/>
                <a:sym typeface="Caveat SemiBold"/>
              </a:rPr>
              <a:t>October 13 - 17</a:t>
            </a:r>
            <a:endParaRPr sz="2400">
              <a:solidFill>
                <a:srgbClr val="635258"/>
              </a:solidFill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