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7560000" cx="10692000"/>
  <p:notesSz cx="6858000" cy="9144000"/>
  <p:embeddedFontLst>
    <p:embeddedFont>
      <p:font typeface="Alfa Slab One"/>
      <p:regular r:id="rId7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381">
          <p15:clr>
            <a:srgbClr val="747775"/>
          </p15:clr>
        </p15:guide>
        <p15:guide id="2" pos="3368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381" orient="horz"/>
        <p:guide pos="3368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font" Target="fonts/AlfaSlabOne-regular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004515" y="685800"/>
            <a:ext cx="48495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1004515" y="685800"/>
            <a:ext cx="48495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64478" y="1094388"/>
            <a:ext cx="9963000" cy="3016800"/>
          </a:xfrm>
          <a:prstGeom prst="rect">
            <a:avLst/>
          </a:prstGeom>
        </p:spPr>
        <p:txBody>
          <a:bodyPr anchorCtr="0" anchor="b" bIns="116050" lIns="116050" spcFirstLastPara="1" rIns="116050" wrap="square" tIns="11605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1pPr>
            <a:lvl2pPr lvl="1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2pPr>
            <a:lvl3pPr lvl="2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3pPr>
            <a:lvl4pPr lvl="3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4pPr>
            <a:lvl5pPr lvl="4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5pPr>
            <a:lvl6pPr lvl="5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6pPr>
            <a:lvl7pPr lvl="6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7pPr>
            <a:lvl8pPr lvl="7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8pPr>
            <a:lvl9pPr lvl="8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64468" y="4165643"/>
            <a:ext cx="9963000" cy="11649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64468" y="1625801"/>
            <a:ext cx="9963000" cy="2886000"/>
          </a:xfrm>
          <a:prstGeom prst="rect">
            <a:avLst/>
          </a:prstGeom>
        </p:spPr>
        <p:txBody>
          <a:bodyPr anchorCtr="0" anchor="b" bIns="116050" lIns="116050" spcFirstLastPara="1" rIns="116050" wrap="square" tIns="11605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64468" y="4633192"/>
            <a:ext cx="9963000" cy="19119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rmAutofit/>
          </a:bodyPr>
          <a:lstStyle>
            <a:lvl1pPr indent="-374650" lvl="0" marL="457200" algn="ctr">
              <a:spcBef>
                <a:spcPts val="0"/>
              </a:spcBef>
              <a:spcAft>
                <a:spcPts val="0"/>
              </a:spcAft>
              <a:buSzPts val="2300"/>
              <a:buChar char="●"/>
              <a:defRPr/>
            </a:lvl1pPr>
            <a:lvl2pPr indent="-342900" lvl="1" marL="914400" algn="ctr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2pPr>
            <a:lvl3pPr indent="-342900" lvl="2" marL="1371600" algn="ctr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3pPr>
            <a:lvl4pPr indent="-342900" lvl="3" marL="18288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 algn="ctr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indent="-342900" lvl="5" marL="2743200" algn="ctr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indent="-342900" lvl="6" marL="32004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algn="ctr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indent="-342900" lvl="8" marL="4114800" algn="ctr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64468" y="3161354"/>
            <a:ext cx="9963000" cy="12372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1pPr>
            <a:lvl2pPr lvl="1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2pPr>
            <a:lvl3pPr lvl="2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3pPr>
            <a:lvl4pPr lvl="3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4pPr>
            <a:lvl5pPr lvl="4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5pPr>
            <a:lvl6pPr lvl="5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6pPr>
            <a:lvl7pPr lvl="6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7pPr>
            <a:lvl8pPr lvl="7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8pPr>
            <a:lvl9pPr lvl="8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64468" y="654105"/>
            <a:ext cx="9963000" cy="8418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64468" y="1693927"/>
            <a:ext cx="9963000" cy="50214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rmAutofit/>
          </a:bodyPr>
          <a:lstStyle>
            <a:lvl1pPr indent="-374650" lvl="0" marL="457200">
              <a:spcBef>
                <a:spcPts val="0"/>
              </a:spcBef>
              <a:spcAft>
                <a:spcPts val="0"/>
              </a:spcAft>
              <a:buSzPts val="2300"/>
              <a:buChar char="●"/>
              <a:defRPr/>
            </a:lvl1pPr>
            <a:lvl2pPr indent="-342900" lvl="1" marL="9144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2pPr>
            <a:lvl3pPr indent="-342900" lvl="2" marL="13716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3pPr>
            <a:lvl4pPr indent="-342900" lvl="3" marL="18288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indent="-342900" lvl="5" marL="27432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indent="-342900" lvl="6" marL="32004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indent="-342900" lvl="8" marL="41148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64468" y="654105"/>
            <a:ext cx="9963000" cy="8418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64468" y="1693927"/>
            <a:ext cx="4677000" cy="50214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1pPr>
            <a:lvl2pPr indent="-323850" lvl="1" marL="9144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5650483" y="1693927"/>
            <a:ext cx="4677000" cy="50214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1pPr>
            <a:lvl2pPr indent="-323850" lvl="1" marL="9144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64468" y="654105"/>
            <a:ext cx="9963000" cy="8418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64468" y="816630"/>
            <a:ext cx="3283500" cy="1110600"/>
          </a:xfrm>
          <a:prstGeom prst="rect">
            <a:avLst/>
          </a:prstGeom>
        </p:spPr>
        <p:txBody>
          <a:bodyPr anchorCtr="0" anchor="b" bIns="116050" lIns="116050" spcFirstLastPara="1" rIns="116050" wrap="square" tIns="11605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64468" y="2042457"/>
            <a:ext cx="3283500" cy="46731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rmAutofit/>
          </a:bodyPr>
          <a:lstStyle>
            <a:lvl1pPr indent="-323850" lvl="0" marL="4572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1pPr>
            <a:lvl2pPr indent="-323850" lvl="1" marL="9144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573245" y="661638"/>
            <a:ext cx="7445700" cy="60126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1pPr>
            <a:lvl2pPr lvl="1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2pPr>
            <a:lvl3pPr lvl="2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3pPr>
            <a:lvl4pPr lvl="3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4pPr>
            <a:lvl5pPr lvl="4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5pPr>
            <a:lvl6pPr lvl="5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6pPr>
            <a:lvl7pPr lvl="6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7pPr>
            <a:lvl8pPr lvl="7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8pPr>
            <a:lvl9pPr lvl="8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5346000" y="-184"/>
            <a:ext cx="5346000" cy="7560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116050" lIns="116050" spcFirstLastPara="1" rIns="116050" wrap="square" tIns="1160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310447" y="1812541"/>
            <a:ext cx="4730100" cy="2178600"/>
          </a:xfrm>
          <a:prstGeom prst="rect">
            <a:avLst/>
          </a:prstGeom>
        </p:spPr>
        <p:txBody>
          <a:bodyPr anchorCtr="0" anchor="b" bIns="116050" lIns="116050" spcFirstLastPara="1" rIns="116050" wrap="square" tIns="11605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1pPr>
            <a:lvl2pPr lvl="1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2pPr>
            <a:lvl3pPr lvl="2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3pPr>
            <a:lvl4pPr lvl="3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4pPr>
            <a:lvl5pPr lvl="4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5pPr>
            <a:lvl6pPr lvl="5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6pPr>
            <a:lvl7pPr lvl="6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7pPr>
            <a:lvl8pPr lvl="7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8pPr>
            <a:lvl9pPr lvl="8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310447" y="4120005"/>
            <a:ext cx="4730100" cy="18153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5775715" y="1064257"/>
            <a:ext cx="4486500" cy="54312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indent="-374650" lvl="0" marL="457200">
              <a:spcBef>
                <a:spcPts val="0"/>
              </a:spcBef>
              <a:spcAft>
                <a:spcPts val="0"/>
              </a:spcAft>
              <a:buSzPts val="2300"/>
              <a:buChar char="●"/>
              <a:defRPr/>
            </a:lvl1pPr>
            <a:lvl2pPr indent="-342900" lvl="1" marL="9144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2pPr>
            <a:lvl3pPr indent="-342900" lvl="2" marL="13716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3pPr>
            <a:lvl4pPr indent="-342900" lvl="3" marL="18288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indent="-342900" lvl="5" marL="27432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indent="-342900" lvl="6" marL="32004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indent="-342900" lvl="8" marL="41148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64468" y="6218168"/>
            <a:ext cx="7014300" cy="8895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64468" y="654105"/>
            <a:ext cx="9963000" cy="841800"/>
          </a:xfrm>
          <a:prstGeom prst="rect">
            <a:avLst/>
          </a:prstGeom>
          <a:noFill/>
          <a:ln>
            <a:noFill/>
          </a:ln>
        </p:spPr>
        <p:txBody>
          <a:bodyPr anchorCtr="0" anchor="t" bIns="116050" lIns="116050" spcFirstLastPara="1" rIns="116050" wrap="square" tIns="11605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64468" y="1693927"/>
            <a:ext cx="9963000" cy="5021400"/>
          </a:xfrm>
          <a:prstGeom prst="rect">
            <a:avLst/>
          </a:prstGeom>
          <a:noFill/>
          <a:ln>
            <a:noFill/>
          </a:ln>
        </p:spPr>
        <p:txBody>
          <a:bodyPr anchorCtr="0" anchor="t" bIns="116050" lIns="116050" spcFirstLastPara="1" rIns="116050" wrap="square" tIns="116050">
            <a:normAutofit/>
          </a:bodyPr>
          <a:lstStyle>
            <a:lvl1pPr indent="-37465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300"/>
              <a:buChar char="●"/>
              <a:defRPr sz="2300">
                <a:solidFill>
                  <a:schemeClr val="dk2"/>
                </a:solidFill>
              </a:defRPr>
            </a:lvl1pPr>
            <a:lvl2pPr indent="-3429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○"/>
              <a:defRPr sz="1800">
                <a:solidFill>
                  <a:schemeClr val="dk2"/>
                </a:solidFill>
              </a:defRPr>
            </a:lvl2pPr>
            <a:lvl3pPr indent="-3429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 sz="1800">
                <a:solidFill>
                  <a:schemeClr val="dk2"/>
                </a:solidFill>
              </a:defRPr>
            </a:lvl3pPr>
            <a:lvl4pPr indent="-3429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4pPr>
            <a:lvl5pPr indent="-3429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○"/>
              <a:defRPr sz="1800">
                <a:solidFill>
                  <a:schemeClr val="dk2"/>
                </a:solidFill>
              </a:defRPr>
            </a:lvl5pPr>
            <a:lvl6pPr indent="-3429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 sz="1800">
                <a:solidFill>
                  <a:schemeClr val="dk2"/>
                </a:solidFill>
              </a:defRPr>
            </a:lvl6pPr>
            <a:lvl7pPr indent="-3429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7pPr>
            <a:lvl8pPr indent="-3429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○"/>
              <a:defRPr sz="1800">
                <a:solidFill>
                  <a:schemeClr val="dk2"/>
                </a:solidFill>
              </a:defRPr>
            </a:lvl8pPr>
            <a:lvl9pPr indent="-3429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 sz="18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 algn="r">
              <a:buNone/>
              <a:defRPr sz="1300">
                <a:solidFill>
                  <a:schemeClr val="dk2"/>
                </a:solidFill>
              </a:defRPr>
            </a:lvl1pPr>
            <a:lvl2pPr lvl="1" algn="r">
              <a:buNone/>
              <a:defRPr sz="1300">
                <a:solidFill>
                  <a:schemeClr val="dk2"/>
                </a:solidFill>
              </a:defRPr>
            </a:lvl2pPr>
            <a:lvl3pPr lvl="2" algn="r">
              <a:buNone/>
              <a:defRPr sz="1300">
                <a:solidFill>
                  <a:schemeClr val="dk2"/>
                </a:solidFill>
              </a:defRPr>
            </a:lvl3pPr>
            <a:lvl4pPr lvl="3" algn="r">
              <a:buNone/>
              <a:defRPr sz="1300">
                <a:solidFill>
                  <a:schemeClr val="dk2"/>
                </a:solidFill>
              </a:defRPr>
            </a:lvl4pPr>
            <a:lvl5pPr lvl="4" algn="r">
              <a:buNone/>
              <a:defRPr sz="1300">
                <a:solidFill>
                  <a:schemeClr val="dk2"/>
                </a:solidFill>
              </a:defRPr>
            </a:lvl5pPr>
            <a:lvl6pPr lvl="5" algn="r">
              <a:buNone/>
              <a:defRPr sz="1300">
                <a:solidFill>
                  <a:schemeClr val="dk2"/>
                </a:solidFill>
              </a:defRPr>
            </a:lvl6pPr>
            <a:lvl7pPr lvl="6" algn="r">
              <a:buNone/>
              <a:defRPr sz="1300">
                <a:solidFill>
                  <a:schemeClr val="dk2"/>
                </a:solidFill>
              </a:defRPr>
            </a:lvl7pPr>
            <a:lvl8pPr lvl="7" algn="r">
              <a:buNone/>
              <a:defRPr sz="1300">
                <a:solidFill>
                  <a:schemeClr val="dk2"/>
                </a:solidFill>
              </a:defRPr>
            </a:lvl8pPr>
            <a:lvl9pPr lvl="8" algn="r">
              <a:buNone/>
              <a:defRPr sz="13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 rotWithShape="1">
          <a:blip r:embed="rId3">
            <a:alphaModFix amt="5000"/>
          </a:blip>
          <a:srcRect b="3815" l="1009" r="1009" t="3806"/>
          <a:stretch/>
        </p:blipFill>
        <p:spPr>
          <a:xfrm>
            <a:off x="0" y="0"/>
            <a:ext cx="10691999" cy="7560000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55" name="Google Shape;55;p13"/>
          <p:cNvGrpSpPr/>
          <p:nvPr/>
        </p:nvGrpSpPr>
        <p:grpSpPr>
          <a:xfrm>
            <a:off x="2537181" y="432789"/>
            <a:ext cx="6810625" cy="415500"/>
            <a:chOff x="3195050" y="94955"/>
            <a:chExt cx="6810625" cy="415500"/>
          </a:xfrm>
        </p:grpSpPr>
        <p:sp>
          <p:nvSpPr>
            <p:cNvPr id="56" name="Google Shape;56;p13"/>
            <p:cNvSpPr txBox="1"/>
            <p:nvPr/>
          </p:nvSpPr>
          <p:spPr>
            <a:xfrm>
              <a:off x="3195050" y="94955"/>
              <a:ext cx="4729800" cy="415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2700">
                  <a:solidFill>
                    <a:srgbClr val="423374"/>
                  </a:solidFill>
                  <a:latin typeface="Alfa Slab One"/>
                  <a:ea typeface="Alfa Slab One"/>
                  <a:cs typeface="Alfa Slab One"/>
                  <a:sym typeface="Alfa Slab One"/>
                </a:rPr>
                <a:t>TEAM</a:t>
              </a:r>
              <a:endParaRPr sz="2700">
                <a:solidFill>
                  <a:srgbClr val="423374"/>
                </a:solidFill>
                <a:latin typeface="Alfa Slab One"/>
                <a:ea typeface="Alfa Slab One"/>
                <a:cs typeface="Alfa Slab One"/>
                <a:sym typeface="Alfa Slab One"/>
              </a:endParaRPr>
            </a:p>
          </p:txBody>
        </p:sp>
        <p:cxnSp>
          <p:nvCxnSpPr>
            <p:cNvPr id="57" name="Google Shape;57;p13"/>
            <p:cNvCxnSpPr/>
            <p:nvPr/>
          </p:nvCxnSpPr>
          <p:spPr>
            <a:xfrm>
              <a:off x="4488375" y="429455"/>
              <a:ext cx="5517300" cy="0"/>
            </a:xfrm>
            <a:prstGeom prst="straightConnector1">
              <a:avLst/>
            </a:prstGeom>
            <a:noFill/>
            <a:ln cap="flat" cmpd="sng" w="19050">
              <a:solidFill>
                <a:srgbClr val="434343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58" name="Google Shape;58;p13"/>
            <p:cNvSpPr txBox="1"/>
            <p:nvPr/>
          </p:nvSpPr>
          <p:spPr>
            <a:xfrm>
              <a:off x="4488365" y="114116"/>
              <a:ext cx="5517300" cy="323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100">
                <a:solidFill>
                  <a:srgbClr val="000000"/>
                </a:solidFill>
                <a:latin typeface="Alfa Slab One"/>
                <a:ea typeface="Alfa Slab One"/>
                <a:cs typeface="Alfa Slab One"/>
                <a:sym typeface="Alfa Slab One"/>
              </a:endParaRPr>
            </a:p>
          </p:txBody>
        </p:sp>
      </p:grpSp>
      <p:grpSp>
        <p:nvGrpSpPr>
          <p:cNvPr id="59" name="Google Shape;59;p13"/>
          <p:cNvGrpSpPr/>
          <p:nvPr/>
        </p:nvGrpSpPr>
        <p:grpSpPr>
          <a:xfrm>
            <a:off x="411588" y="1745725"/>
            <a:ext cx="415500" cy="4729800"/>
            <a:chOff x="464068" y="1821925"/>
            <a:chExt cx="415500" cy="4729800"/>
          </a:xfrm>
        </p:grpSpPr>
        <p:sp>
          <p:nvSpPr>
            <p:cNvPr id="60" name="Google Shape;60;p13"/>
            <p:cNvSpPr txBox="1"/>
            <p:nvPr/>
          </p:nvSpPr>
          <p:spPr>
            <a:xfrm rot="-5400000">
              <a:off x="-1693082" y="3979075"/>
              <a:ext cx="4729800" cy="415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2700">
                  <a:solidFill>
                    <a:srgbClr val="C63E42"/>
                  </a:solidFill>
                  <a:latin typeface="Alfa Slab One"/>
                  <a:ea typeface="Alfa Slab One"/>
                  <a:cs typeface="Alfa Slab One"/>
                  <a:sym typeface="Alfa Slab One"/>
                </a:rPr>
                <a:t>TEAM</a:t>
              </a:r>
              <a:endParaRPr sz="2700">
                <a:solidFill>
                  <a:srgbClr val="C63E42"/>
                </a:solidFill>
                <a:latin typeface="Alfa Slab One"/>
                <a:ea typeface="Alfa Slab One"/>
                <a:cs typeface="Alfa Slab One"/>
                <a:sym typeface="Alfa Slab One"/>
              </a:endParaRPr>
            </a:p>
          </p:txBody>
        </p:sp>
        <p:cxnSp>
          <p:nvCxnSpPr>
            <p:cNvPr id="61" name="Google Shape;61;p13"/>
            <p:cNvCxnSpPr/>
            <p:nvPr/>
          </p:nvCxnSpPr>
          <p:spPr>
            <a:xfrm rot="10800000">
              <a:off x="798568" y="2115900"/>
              <a:ext cx="0" cy="3142500"/>
            </a:xfrm>
            <a:prstGeom prst="straightConnector1">
              <a:avLst/>
            </a:prstGeom>
            <a:noFill/>
            <a:ln cap="flat" cmpd="sng" w="19050">
              <a:solidFill>
                <a:srgbClr val="434343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62" name="Google Shape;62;p13"/>
            <p:cNvSpPr txBox="1"/>
            <p:nvPr/>
          </p:nvSpPr>
          <p:spPr>
            <a:xfrm rot="-5400000">
              <a:off x="-930390" y="3521707"/>
              <a:ext cx="3150300" cy="323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100">
                <a:solidFill>
                  <a:srgbClr val="000000"/>
                </a:solidFill>
                <a:latin typeface="Alfa Slab One"/>
                <a:ea typeface="Alfa Slab One"/>
                <a:cs typeface="Alfa Slab One"/>
                <a:sym typeface="Alfa Slab One"/>
              </a:endParaRPr>
            </a:p>
          </p:txBody>
        </p:sp>
      </p:grpSp>
      <p:grpSp>
        <p:nvGrpSpPr>
          <p:cNvPr id="63" name="Google Shape;63;p13"/>
          <p:cNvGrpSpPr/>
          <p:nvPr/>
        </p:nvGrpSpPr>
        <p:grpSpPr>
          <a:xfrm>
            <a:off x="903781" y="919109"/>
            <a:ext cx="9271835" cy="6055702"/>
            <a:chOff x="1056181" y="995309"/>
            <a:chExt cx="9271835" cy="6055702"/>
          </a:xfrm>
        </p:grpSpPr>
        <p:sp>
          <p:nvSpPr>
            <p:cNvPr id="64" name="Google Shape;64;p13"/>
            <p:cNvSpPr txBox="1"/>
            <p:nvPr/>
          </p:nvSpPr>
          <p:spPr>
            <a:xfrm>
              <a:off x="1056181" y="995309"/>
              <a:ext cx="842700" cy="550500"/>
            </a:xfrm>
            <a:prstGeom prst="rect">
              <a:avLst/>
            </a:prstGeom>
            <a:solidFill>
              <a:srgbClr val="FFFFFF"/>
            </a:solidFill>
            <a:ln cap="flat" cmpd="sng" w="19050">
              <a:solidFill>
                <a:srgbClr val="434343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2100">
                <a:solidFill>
                  <a:srgbClr val="595959"/>
                </a:solidFill>
              </a:endParaRPr>
            </a:p>
          </p:txBody>
        </p:sp>
        <p:grpSp>
          <p:nvGrpSpPr>
            <p:cNvPr id="65" name="Google Shape;65;p13"/>
            <p:cNvGrpSpPr/>
            <p:nvPr/>
          </p:nvGrpSpPr>
          <p:grpSpPr>
            <a:xfrm>
              <a:off x="1056228" y="1545867"/>
              <a:ext cx="842875" cy="5505144"/>
              <a:chOff x="792325" y="1358825"/>
              <a:chExt cx="946200" cy="6180000"/>
            </a:xfrm>
          </p:grpSpPr>
          <p:sp>
            <p:nvSpPr>
              <p:cNvPr id="66" name="Google Shape;66;p13"/>
              <p:cNvSpPr txBox="1"/>
              <p:nvPr/>
            </p:nvSpPr>
            <p:spPr>
              <a:xfrm>
                <a:off x="792325" y="1358825"/>
                <a:ext cx="946200" cy="618000"/>
              </a:xfrm>
              <a:prstGeom prst="rect">
                <a:avLst/>
              </a:prstGeom>
              <a:solidFill>
                <a:srgbClr val="CCCCCC"/>
              </a:solidFill>
              <a:ln cap="flat" cmpd="sng" w="19050">
                <a:solidFill>
                  <a:srgbClr val="434343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sz="2100">
                  <a:solidFill>
                    <a:srgbClr val="595959"/>
                  </a:solidFill>
                </a:endParaRPr>
              </a:p>
            </p:txBody>
          </p:sp>
          <p:sp>
            <p:nvSpPr>
              <p:cNvPr id="67" name="Google Shape;67;p13"/>
              <p:cNvSpPr txBox="1"/>
              <p:nvPr/>
            </p:nvSpPr>
            <p:spPr>
              <a:xfrm>
                <a:off x="792325" y="1976825"/>
                <a:ext cx="946200" cy="618000"/>
              </a:xfrm>
              <a:prstGeom prst="rect">
                <a:avLst/>
              </a:prstGeom>
              <a:solidFill>
                <a:srgbClr val="CCCCCC"/>
              </a:solidFill>
              <a:ln cap="flat" cmpd="sng" w="19050">
                <a:solidFill>
                  <a:srgbClr val="434343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sz="2100">
                  <a:solidFill>
                    <a:srgbClr val="595959"/>
                  </a:solidFill>
                </a:endParaRPr>
              </a:p>
            </p:txBody>
          </p:sp>
          <p:sp>
            <p:nvSpPr>
              <p:cNvPr id="68" name="Google Shape;68;p13"/>
              <p:cNvSpPr txBox="1"/>
              <p:nvPr/>
            </p:nvSpPr>
            <p:spPr>
              <a:xfrm>
                <a:off x="792325" y="2594825"/>
                <a:ext cx="946200" cy="618000"/>
              </a:xfrm>
              <a:prstGeom prst="rect">
                <a:avLst/>
              </a:prstGeom>
              <a:solidFill>
                <a:srgbClr val="CCCCCC"/>
              </a:solidFill>
              <a:ln cap="flat" cmpd="sng" w="19050">
                <a:solidFill>
                  <a:srgbClr val="434343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sz="2100">
                  <a:solidFill>
                    <a:srgbClr val="595959"/>
                  </a:solidFill>
                </a:endParaRPr>
              </a:p>
            </p:txBody>
          </p:sp>
          <p:sp>
            <p:nvSpPr>
              <p:cNvPr id="69" name="Google Shape;69;p13"/>
              <p:cNvSpPr txBox="1"/>
              <p:nvPr/>
            </p:nvSpPr>
            <p:spPr>
              <a:xfrm>
                <a:off x="792325" y="3212825"/>
                <a:ext cx="946200" cy="618000"/>
              </a:xfrm>
              <a:prstGeom prst="rect">
                <a:avLst/>
              </a:prstGeom>
              <a:solidFill>
                <a:srgbClr val="CCCCCC"/>
              </a:solidFill>
              <a:ln cap="flat" cmpd="sng" w="19050">
                <a:solidFill>
                  <a:srgbClr val="434343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sz="2100">
                  <a:solidFill>
                    <a:srgbClr val="595959"/>
                  </a:solidFill>
                </a:endParaRPr>
              </a:p>
            </p:txBody>
          </p:sp>
          <p:sp>
            <p:nvSpPr>
              <p:cNvPr id="70" name="Google Shape;70;p13"/>
              <p:cNvSpPr txBox="1"/>
              <p:nvPr/>
            </p:nvSpPr>
            <p:spPr>
              <a:xfrm>
                <a:off x="792325" y="3830825"/>
                <a:ext cx="946200" cy="618000"/>
              </a:xfrm>
              <a:prstGeom prst="rect">
                <a:avLst/>
              </a:prstGeom>
              <a:solidFill>
                <a:srgbClr val="CCCCCC"/>
              </a:solidFill>
              <a:ln cap="flat" cmpd="sng" w="19050">
                <a:solidFill>
                  <a:srgbClr val="434343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sz="2100">
                  <a:solidFill>
                    <a:srgbClr val="595959"/>
                  </a:solidFill>
                </a:endParaRPr>
              </a:p>
            </p:txBody>
          </p:sp>
          <p:sp>
            <p:nvSpPr>
              <p:cNvPr id="71" name="Google Shape;71;p13"/>
              <p:cNvSpPr txBox="1"/>
              <p:nvPr/>
            </p:nvSpPr>
            <p:spPr>
              <a:xfrm>
                <a:off x="792325" y="4448825"/>
                <a:ext cx="946200" cy="618000"/>
              </a:xfrm>
              <a:prstGeom prst="rect">
                <a:avLst/>
              </a:prstGeom>
              <a:solidFill>
                <a:srgbClr val="CCCCCC"/>
              </a:solidFill>
              <a:ln cap="flat" cmpd="sng" w="19050">
                <a:solidFill>
                  <a:srgbClr val="434343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sz="2100">
                  <a:solidFill>
                    <a:srgbClr val="595959"/>
                  </a:solidFill>
                </a:endParaRPr>
              </a:p>
            </p:txBody>
          </p:sp>
          <p:sp>
            <p:nvSpPr>
              <p:cNvPr id="72" name="Google Shape;72;p13"/>
              <p:cNvSpPr txBox="1"/>
              <p:nvPr/>
            </p:nvSpPr>
            <p:spPr>
              <a:xfrm>
                <a:off x="792325" y="5066825"/>
                <a:ext cx="946200" cy="618000"/>
              </a:xfrm>
              <a:prstGeom prst="rect">
                <a:avLst/>
              </a:prstGeom>
              <a:solidFill>
                <a:srgbClr val="CCCCCC"/>
              </a:solidFill>
              <a:ln cap="flat" cmpd="sng" w="19050">
                <a:solidFill>
                  <a:srgbClr val="434343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sz="2100">
                  <a:solidFill>
                    <a:srgbClr val="595959"/>
                  </a:solidFill>
                </a:endParaRPr>
              </a:p>
            </p:txBody>
          </p:sp>
          <p:sp>
            <p:nvSpPr>
              <p:cNvPr id="73" name="Google Shape;73;p13"/>
              <p:cNvSpPr txBox="1"/>
              <p:nvPr/>
            </p:nvSpPr>
            <p:spPr>
              <a:xfrm>
                <a:off x="792325" y="5684825"/>
                <a:ext cx="946200" cy="618000"/>
              </a:xfrm>
              <a:prstGeom prst="rect">
                <a:avLst/>
              </a:prstGeom>
              <a:solidFill>
                <a:srgbClr val="CCCCCC"/>
              </a:solidFill>
              <a:ln cap="flat" cmpd="sng" w="19050">
                <a:solidFill>
                  <a:srgbClr val="434343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sz="2100">
                  <a:solidFill>
                    <a:srgbClr val="595959"/>
                  </a:solidFill>
                </a:endParaRPr>
              </a:p>
            </p:txBody>
          </p:sp>
          <p:sp>
            <p:nvSpPr>
              <p:cNvPr id="74" name="Google Shape;74;p13"/>
              <p:cNvSpPr txBox="1"/>
              <p:nvPr/>
            </p:nvSpPr>
            <p:spPr>
              <a:xfrm>
                <a:off x="792325" y="6302825"/>
                <a:ext cx="946200" cy="618000"/>
              </a:xfrm>
              <a:prstGeom prst="rect">
                <a:avLst/>
              </a:prstGeom>
              <a:solidFill>
                <a:srgbClr val="CCCCCC"/>
              </a:solidFill>
              <a:ln cap="flat" cmpd="sng" w="19050">
                <a:solidFill>
                  <a:srgbClr val="434343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sz="2100">
                  <a:solidFill>
                    <a:srgbClr val="595959"/>
                  </a:solidFill>
                </a:endParaRPr>
              </a:p>
            </p:txBody>
          </p:sp>
          <p:sp>
            <p:nvSpPr>
              <p:cNvPr id="75" name="Google Shape;75;p13"/>
              <p:cNvSpPr txBox="1"/>
              <p:nvPr/>
            </p:nvSpPr>
            <p:spPr>
              <a:xfrm>
                <a:off x="792325" y="6920825"/>
                <a:ext cx="946200" cy="618000"/>
              </a:xfrm>
              <a:prstGeom prst="rect">
                <a:avLst/>
              </a:prstGeom>
              <a:solidFill>
                <a:srgbClr val="CCCCCC"/>
              </a:solidFill>
              <a:ln cap="flat" cmpd="sng" w="19050">
                <a:solidFill>
                  <a:srgbClr val="434343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sz="2100">
                  <a:solidFill>
                    <a:srgbClr val="595959"/>
                  </a:solidFill>
                </a:endParaRPr>
              </a:p>
            </p:txBody>
          </p:sp>
        </p:grpSp>
        <p:sp>
          <p:nvSpPr>
            <p:cNvPr id="76" name="Google Shape;76;p13"/>
            <p:cNvSpPr txBox="1"/>
            <p:nvPr/>
          </p:nvSpPr>
          <p:spPr>
            <a:xfrm>
              <a:off x="1899103" y="995352"/>
              <a:ext cx="842875" cy="550514"/>
            </a:xfrm>
            <a:prstGeom prst="rect">
              <a:avLst/>
            </a:prstGeom>
            <a:solidFill>
              <a:srgbClr val="D9D9D9"/>
            </a:solidFill>
            <a:ln cap="flat" cmpd="sng" w="19050">
              <a:solidFill>
                <a:srgbClr val="434343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2100">
                <a:solidFill>
                  <a:srgbClr val="595959"/>
                </a:solidFill>
              </a:endParaRPr>
            </a:p>
          </p:txBody>
        </p:sp>
        <p:sp>
          <p:nvSpPr>
            <p:cNvPr id="77" name="Google Shape;77;p13"/>
            <p:cNvSpPr txBox="1"/>
            <p:nvPr/>
          </p:nvSpPr>
          <p:spPr>
            <a:xfrm>
              <a:off x="2741978" y="995352"/>
              <a:ext cx="842875" cy="550514"/>
            </a:xfrm>
            <a:prstGeom prst="rect">
              <a:avLst/>
            </a:prstGeom>
            <a:solidFill>
              <a:srgbClr val="D9D9D9"/>
            </a:solidFill>
            <a:ln cap="flat" cmpd="sng" w="19050">
              <a:solidFill>
                <a:srgbClr val="434343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2100">
                <a:solidFill>
                  <a:srgbClr val="595959"/>
                </a:solidFill>
              </a:endParaRPr>
            </a:p>
          </p:txBody>
        </p:sp>
        <p:sp>
          <p:nvSpPr>
            <p:cNvPr id="78" name="Google Shape;78;p13"/>
            <p:cNvSpPr txBox="1"/>
            <p:nvPr/>
          </p:nvSpPr>
          <p:spPr>
            <a:xfrm>
              <a:off x="3584853" y="995352"/>
              <a:ext cx="842875" cy="550514"/>
            </a:xfrm>
            <a:prstGeom prst="rect">
              <a:avLst/>
            </a:prstGeom>
            <a:solidFill>
              <a:srgbClr val="D9D9D9"/>
            </a:solidFill>
            <a:ln cap="flat" cmpd="sng" w="19050">
              <a:solidFill>
                <a:srgbClr val="434343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2100">
                <a:solidFill>
                  <a:srgbClr val="595959"/>
                </a:solidFill>
              </a:endParaRPr>
            </a:p>
          </p:txBody>
        </p:sp>
        <p:sp>
          <p:nvSpPr>
            <p:cNvPr id="79" name="Google Shape;79;p13"/>
            <p:cNvSpPr txBox="1"/>
            <p:nvPr/>
          </p:nvSpPr>
          <p:spPr>
            <a:xfrm>
              <a:off x="4427728" y="995352"/>
              <a:ext cx="842875" cy="550514"/>
            </a:xfrm>
            <a:prstGeom prst="rect">
              <a:avLst/>
            </a:prstGeom>
            <a:solidFill>
              <a:srgbClr val="D9D9D9"/>
            </a:solidFill>
            <a:ln cap="flat" cmpd="sng" w="19050">
              <a:solidFill>
                <a:srgbClr val="434343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2100">
                <a:solidFill>
                  <a:srgbClr val="595959"/>
                </a:solidFill>
              </a:endParaRPr>
            </a:p>
          </p:txBody>
        </p:sp>
        <p:sp>
          <p:nvSpPr>
            <p:cNvPr id="80" name="Google Shape;80;p13"/>
            <p:cNvSpPr txBox="1"/>
            <p:nvPr/>
          </p:nvSpPr>
          <p:spPr>
            <a:xfrm>
              <a:off x="5270603" y="995352"/>
              <a:ext cx="842875" cy="550514"/>
            </a:xfrm>
            <a:prstGeom prst="rect">
              <a:avLst/>
            </a:prstGeom>
            <a:solidFill>
              <a:srgbClr val="D9D9D9"/>
            </a:solidFill>
            <a:ln cap="flat" cmpd="sng" w="19050">
              <a:solidFill>
                <a:srgbClr val="434343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2100">
                <a:solidFill>
                  <a:srgbClr val="595959"/>
                </a:solidFill>
              </a:endParaRPr>
            </a:p>
          </p:txBody>
        </p:sp>
        <p:sp>
          <p:nvSpPr>
            <p:cNvPr id="81" name="Google Shape;81;p13"/>
            <p:cNvSpPr txBox="1"/>
            <p:nvPr/>
          </p:nvSpPr>
          <p:spPr>
            <a:xfrm>
              <a:off x="6113478" y="995352"/>
              <a:ext cx="842875" cy="550514"/>
            </a:xfrm>
            <a:prstGeom prst="rect">
              <a:avLst/>
            </a:prstGeom>
            <a:solidFill>
              <a:srgbClr val="D9D9D9"/>
            </a:solidFill>
            <a:ln cap="flat" cmpd="sng" w="19050">
              <a:solidFill>
                <a:srgbClr val="434343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2100">
                <a:solidFill>
                  <a:srgbClr val="595959"/>
                </a:solidFill>
              </a:endParaRPr>
            </a:p>
          </p:txBody>
        </p:sp>
        <p:sp>
          <p:nvSpPr>
            <p:cNvPr id="82" name="Google Shape;82;p13"/>
            <p:cNvSpPr txBox="1"/>
            <p:nvPr/>
          </p:nvSpPr>
          <p:spPr>
            <a:xfrm>
              <a:off x="6956353" y="995352"/>
              <a:ext cx="842875" cy="550514"/>
            </a:xfrm>
            <a:prstGeom prst="rect">
              <a:avLst/>
            </a:prstGeom>
            <a:solidFill>
              <a:srgbClr val="D9D9D9"/>
            </a:solidFill>
            <a:ln cap="flat" cmpd="sng" w="19050">
              <a:solidFill>
                <a:srgbClr val="434343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2100">
                <a:solidFill>
                  <a:srgbClr val="595959"/>
                </a:solidFill>
              </a:endParaRPr>
            </a:p>
          </p:txBody>
        </p:sp>
        <p:sp>
          <p:nvSpPr>
            <p:cNvPr id="83" name="Google Shape;83;p13"/>
            <p:cNvSpPr txBox="1"/>
            <p:nvPr/>
          </p:nvSpPr>
          <p:spPr>
            <a:xfrm>
              <a:off x="7799228" y="995352"/>
              <a:ext cx="842875" cy="550514"/>
            </a:xfrm>
            <a:prstGeom prst="rect">
              <a:avLst/>
            </a:prstGeom>
            <a:solidFill>
              <a:srgbClr val="D9D9D9"/>
            </a:solidFill>
            <a:ln cap="flat" cmpd="sng" w="19050">
              <a:solidFill>
                <a:srgbClr val="434343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2100">
                <a:solidFill>
                  <a:srgbClr val="595959"/>
                </a:solidFill>
              </a:endParaRPr>
            </a:p>
          </p:txBody>
        </p:sp>
        <p:sp>
          <p:nvSpPr>
            <p:cNvPr id="84" name="Google Shape;84;p13"/>
            <p:cNvSpPr txBox="1"/>
            <p:nvPr/>
          </p:nvSpPr>
          <p:spPr>
            <a:xfrm>
              <a:off x="8642103" y="995352"/>
              <a:ext cx="842875" cy="550514"/>
            </a:xfrm>
            <a:prstGeom prst="rect">
              <a:avLst/>
            </a:prstGeom>
            <a:solidFill>
              <a:srgbClr val="D9D9D9"/>
            </a:solidFill>
            <a:ln cap="flat" cmpd="sng" w="19050">
              <a:solidFill>
                <a:srgbClr val="434343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2100">
                <a:solidFill>
                  <a:srgbClr val="595959"/>
                </a:solidFill>
              </a:endParaRPr>
            </a:p>
          </p:txBody>
        </p:sp>
        <p:sp>
          <p:nvSpPr>
            <p:cNvPr id="85" name="Google Shape;85;p13"/>
            <p:cNvSpPr txBox="1"/>
            <p:nvPr/>
          </p:nvSpPr>
          <p:spPr>
            <a:xfrm>
              <a:off x="9484978" y="995352"/>
              <a:ext cx="842875" cy="550514"/>
            </a:xfrm>
            <a:prstGeom prst="rect">
              <a:avLst/>
            </a:prstGeom>
            <a:solidFill>
              <a:srgbClr val="D9D9D9"/>
            </a:solidFill>
            <a:ln cap="flat" cmpd="sng" w="19050">
              <a:solidFill>
                <a:srgbClr val="434343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2100">
                <a:solidFill>
                  <a:srgbClr val="595959"/>
                </a:solidFill>
              </a:endParaRPr>
            </a:p>
          </p:txBody>
        </p:sp>
        <p:grpSp>
          <p:nvGrpSpPr>
            <p:cNvPr id="86" name="Google Shape;86;p13"/>
            <p:cNvGrpSpPr/>
            <p:nvPr/>
          </p:nvGrpSpPr>
          <p:grpSpPr>
            <a:xfrm>
              <a:off x="1899103" y="1545877"/>
              <a:ext cx="8428913" cy="5505000"/>
              <a:chOff x="1899103" y="1545877"/>
              <a:chExt cx="8428913" cy="5505000"/>
            </a:xfrm>
          </p:grpSpPr>
          <p:grpSp>
            <p:nvGrpSpPr>
              <p:cNvPr id="87" name="Google Shape;87;p13"/>
              <p:cNvGrpSpPr/>
              <p:nvPr/>
            </p:nvGrpSpPr>
            <p:grpSpPr>
              <a:xfrm>
                <a:off x="1899103" y="1545877"/>
                <a:ext cx="8428913" cy="550500"/>
                <a:chOff x="1899103" y="1545877"/>
                <a:chExt cx="8428913" cy="550500"/>
              </a:xfrm>
            </p:grpSpPr>
            <p:grpSp>
              <p:nvGrpSpPr>
                <p:cNvPr id="88" name="Google Shape;88;p13"/>
                <p:cNvGrpSpPr/>
                <p:nvPr/>
              </p:nvGrpSpPr>
              <p:grpSpPr>
                <a:xfrm>
                  <a:off x="1899103" y="1545877"/>
                  <a:ext cx="843000" cy="550500"/>
                  <a:chOff x="1899103" y="1545877"/>
                  <a:chExt cx="843000" cy="550500"/>
                </a:xfrm>
              </p:grpSpPr>
              <p:sp>
                <p:nvSpPr>
                  <p:cNvPr id="89" name="Google Shape;89;p13"/>
                  <p:cNvSpPr txBox="1"/>
                  <p:nvPr/>
                </p:nvSpPr>
                <p:spPr>
                  <a:xfrm>
                    <a:off x="1899103" y="1545877"/>
                    <a:ext cx="843000" cy="550500"/>
                  </a:xfrm>
                  <a:prstGeom prst="rect">
                    <a:avLst/>
                  </a:prstGeom>
                  <a:solidFill>
                    <a:schemeClr val="lt1"/>
                  </a:solidFill>
                  <a:ln cap="flat" cmpd="sng" w="19050">
                    <a:solidFill>
                      <a:srgbClr val="434343"/>
                    </a:solidFill>
                    <a:prstDash val="solid"/>
                    <a:round/>
                    <a:headEnd len="sm" w="sm" type="none"/>
                    <a:tailEnd len="sm" w="sm" type="none"/>
                  </a:ln>
                </p:spPr>
                <p:txBody>
                  <a:bodyPr anchorCtr="0" anchor="ctr" bIns="0" lIns="0" spcFirstLastPara="1" rIns="0" wrap="square" tIns="0">
                    <a:noAutofit/>
                  </a:bodyPr>
                  <a:lstStyle/>
                  <a:p>
                    <a:pPr indent="0" lvl="0" marL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b="1" sz="2000">
                      <a:solidFill>
                        <a:srgbClr val="595959"/>
                      </a:solidFill>
                    </a:endParaRPr>
                  </a:p>
                </p:txBody>
              </p:sp>
              <p:sp>
                <p:nvSpPr>
                  <p:cNvPr id="90" name="Google Shape;90;p13"/>
                  <p:cNvSpPr txBox="1"/>
                  <p:nvPr/>
                </p:nvSpPr>
                <p:spPr>
                  <a:xfrm>
                    <a:off x="2464624" y="1933375"/>
                    <a:ext cx="249600" cy="1629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ctr" bIns="0" lIns="0" spcFirstLastPara="1" rIns="0" wrap="square" tIns="0">
                    <a:noAutofit/>
                  </a:bodyPr>
                  <a:lstStyle/>
                  <a:p>
                    <a:pPr indent="0" lvl="0" marL="0" rtl="0" algn="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rPr lang="ru" sz="900">
                        <a:solidFill>
                          <a:srgbClr val="999999"/>
                        </a:solidFill>
                      </a:rPr>
                      <a:t>1</a:t>
                    </a:r>
                    <a:endParaRPr sz="900">
                      <a:solidFill>
                        <a:srgbClr val="999999"/>
                      </a:solidFill>
                    </a:endParaRPr>
                  </a:p>
                </p:txBody>
              </p:sp>
            </p:grpSp>
            <p:grpSp>
              <p:nvGrpSpPr>
                <p:cNvPr id="91" name="Google Shape;91;p13"/>
                <p:cNvGrpSpPr/>
                <p:nvPr/>
              </p:nvGrpSpPr>
              <p:grpSpPr>
                <a:xfrm>
                  <a:off x="2741916" y="1545877"/>
                  <a:ext cx="843000" cy="550500"/>
                  <a:chOff x="1899103" y="1545877"/>
                  <a:chExt cx="843000" cy="550500"/>
                </a:xfrm>
              </p:grpSpPr>
              <p:sp>
                <p:nvSpPr>
                  <p:cNvPr id="92" name="Google Shape;92;p13"/>
                  <p:cNvSpPr txBox="1"/>
                  <p:nvPr/>
                </p:nvSpPr>
                <p:spPr>
                  <a:xfrm>
                    <a:off x="1899103" y="1545877"/>
                    <a:ext cx="843000" cy="550500"/>
                  </a:xfrm>
                  <a:prstGeom prst="rect">
                    <a:avLst/>
                  </a:prstGeom>
                  <a:solidFill>
                    <a:schemeClr val="lt1"/>
                  </a:solidFill>
                  <a:ln cap="flat" cmpd="sng" w="19050">
                    <a:solidFill>
                      <a:srgbClr val="434343"/>
                    </a:solidFill>
                    <a:prstDash val="solid"/>
                    <a:round/>
                    <a:headEnd len="sm" w="sm" type="none"/>
                    <a:tailEnd len="sm" w="sm" type="none"/>
                  </a:ln>
                </p:spPr>
                <p:txBody>
                  <a:bodyPr anchorCtr="0" anchor="ctr" bIns="0" lIns="0" spcFirstLastPara="1" rIns="0" wrap="square" tIns="0">
                    <a:noAutofit/>
                  </a:bodyPr>
                  <a:lstStyle/>
                  <a:p>
                    <a:pPr indent="0" lvl="0" marL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b="1" sz="2000">
                      <a:solidFill>
                        <a:srgbClr val="595959"/>
                      </a:solidFill>
                    </a:endParaRPr>
                  </a:p>
                </p:txBody>
              </p:sp>
              <p:sp>
                <p:nvSpPr>
                  <p:cNvPr id="93" name="Google Shape;93;p13"/>
                  <p:cNvSpPr txBox="1"/>
                  <p:nvPr/>
                </p:nvSpPr>
                <p:spPr>
                  <a:xfrm>
                    <a:off x="2464624" y="1933375"/>
                    <a:ext cx="249600" cy="1629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ctr" bIns="0" lIns="0" spcFirstLastPara="1" rIns="0" wrap="square" tIns="0">
                    <a:noAutofit/>
                  </a:bodyPr>
                  <a:lstStyle/>
                  <a:p>
                    <a:pPr indent="0" lvl="0" marL="0" rtl="0" algn="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rPr lang="ru" sz="900">
                        <a:solidFill>
                          <a:srgbClr val="999999"/>
                        </a:solidFill>
                      </a:rPr>
                      <a:t>2</a:t>
                    </a:r>
                    <a:endParaRPr sz="900">
                      <a:solidFill>
                        <a:srgbClr val="999999"/>
                      </a:solidFill>
                    </a:endParaRPr>
                  </a:p>
                </p:txBody>
              </p:sp>
            </p:grpSp>
            <p:grpSp>
              <p:nvGrpSpPr>
                <p:cNvPr id="94" name="Google Shape;94;p13"/>
                <p:cNvGrpSpPr/>
                <p:nvPr/>
              </p:nvGrpSpPr>
              <p:grpSpPr>
                <a:xfrm>
                  <a:off x="3584816" y="1545877"/>
                  <a:ext cx="843000" cy="550500"/>
                  <a:chOff x="1899103" y="1545877"/>
                  <a:chExt cx="843000" cy="550500"/>
                </a:xfrm>
              </p:grpSpPr>
              <p:sp>
                <p:nvSpPr>
                  <p:cNvPr id="95" name="Google Shape;95;p13"/>
                  <p:cNvSpPr txBox="1"/>
                  <p:nvPr/>
                </p:nvSpPr>
                <p:spPr>
                  <a:xfrm>
                    <a:off x="1899103" y="1545877"/>
                    <a:ext cx="843000" cy="550500"/>
                  </a:xfrm>
                  <a:prstGeom prst="rect">
                    <a:avLst/>
                  </a:prstGeom>
                  <a:solidFill>
                    <a:schemeClr val="lt1"/>
                  </a:solidFill>
                  <a:ln cap="flat" cmpd="sng" w="19050">
                    <a:solidFill>
                      <a:srgbClr val="434343"/>
                    </a:solidFill>
                    <a:prstDash val="solid"/>
                    <a:round/>
                    <a:headEnd len="sm" w="sm" type="none"/>
                    <a:tailEnd len="sm" w="sm" type="none"/>
                  </a:ln>
                </p:spPr>
                <p:txBody>
                  <a:bodyPr anchorCtr="0" anchor="ctr" bIns="0" lIns="0" spcFirstLastPara="1" rIns="0" wrap="square" tIns="0">
                    <a:noAutofit/>
                  </a:bodyPr>
                  <a:lstStyle/>
                  <a:p>
                    <a:pPr indent="0" lvl="0" marL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b="1" sz="2000">
                      <a:solidFill>
                        <a:srgbClr val="595959"/>
                      </a:solidFill>
                    </a:endParaRPr>
                  </a:p>
                </p:txBody>
              </p:sp>
              <p:sp>
                <p:nvSpPr>
                  <p:cNvPr id="96" name="Google Shape;96;p13"/>
                  <p:cNvSpPr txBox="1"/>
                  <p:nvPr/>
                </p:nvSpPr>
                <p:spPr>
                  <a:xfrm>
                    <a:off x="2464624" y="1933375"/>
                    <a:ext cx="249600" cy="1629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ctr" bIns="0" lIns="0" spcFirstLastPara="1" rIns="0" wrap="square" tIns="0">
                    <a:noAutofit/>
                  </a:bodyPr>
                  <a:lstStyle/>
                  <a:p>
                    <a:pPr indent="0" lvl="0" marL="0" rtl="0" algn="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rPr lang="ru" sz="900">
                        <a:solidFill>
                          <a:srgbClr val="999999"/>
                        </a:solidFill>
                      </a:rPr>
                      <a:t>3</a:t>
                    </a:r>
                    <a:endParaRPr sz="900">
                      <a:solidFill>
                        <a:srgbClr val="999999"/>
                      </a:solidFill>
                    </a:endParaRPr>
                  </a:p>
                </p:txBody>
              </p:sp>
            </p:grpSp>
            <p:grpSp>
              <p:nvGrpSpPr>
                <p:cNvPr id="97" name="Google Shape;97;p13"/>
                <p:cNvGrpSpPr/>
                <p:nvPr/>
              </p:nvGrpSpPr>
              <p:grpSpPr>
                <a:xfrm>
                  <a:off x="4427628" y="1545877"/>
                  <a:ext cx="843000" cy="550500"/>
                  <a:chOff x="1899103" y="1545877"/>
                  <a:chExt cx="843000" cy="550500"/>
                </a:xfrm>
              </p:grpSpPr>
              <p:sp>
                <p:nvSpPr>
                  <p:cNvPr id="98" name="Google Shape;98;p13"/>
                  <p:cNvSpPr txBox="1"/>
                  <p:nvPr/>
                </p:nvSpPr>
                <p:spPr>
                  <a:xfrm>
                    <a:off x="1899103" y="1545877"/>
                    <a:ext cx="843000" cy="550500"/>
                  </a:xfrm>
                  <a:prstGeom prst="rect">
                    <a:avLst/>
                  </a:prstGeom>
                  <a:solidFill>
                    <a:schemeClr val="lt1"/>
                  </a:solidFill>
                  <a:ln cap="flat" cmpd="sng" w="19050">
                    <a:solidFill>
                      <a:srgbClr val="434343"/>
                    </a:solidFill>
                    <a:prstDash val="solid"/>
                    <a:round/>
                    <a:headEnd len="sm" w="sm" type="none"/>
                    <a:tailEnd len="sm" w="sm" type="none"/>
                  </a:ln>
                </p:spPr>
                <p:txBody>
                  <a:bodyPr anchorCtr="0" anchor="ctr" bIns="0" lIns="0" spcFirstLastPara="1" rIns="0" wrap="square" tIns="0">
                    <a:noAutofit/>
                  </a:bodyPr>
                  <a:lstStyle/>
                  <a:p>
                    <a:pPr indent="0" lvl="0" marL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b="1" sz="2000">
                      <a:solidFill>
                        <a:srgbClr val="595959"/>
                      </a:solidFill>
                    </a:endParaRPr>
                  </a:p>
                </p:txBody>
              </p:sp>
              <p:sp>
                <p:nvSpPr>
                  <p:cNvPr id="99" name="Google Shape;99;p13"/>
                  <p:cNvSpPr txBox="1"/>
                  <p:nvPr/>
                </p:nvSpPr>
                <p:spPr>
                  <a:xfrm>
                    <a:off x="2464624" y="1933375"/>
                    <a:ext cx="249600" cy="1629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ctr" bIns="0" lIns="0" spcFirstLastPara="1" rIns="0" wrap="square" tIns="0">
                    <a:noAutofit/>
                  </a:bodyPr>
                  <a:lstStyle/>
                  <a:p>
                    <a:pPr indent="0" lvl="0" marL="0" rtl="0" algn="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rPr lang="ru" sz="900">
                        <a:solidFill>
                          <a:srgbClr val="999999"/>
                        </a:solidFill>
                      </a:rPr>
                      <a:t>4</a:t>
                    </a:r>
                    <a:endParaRPr sz="900">
                      <a:solidFill>
                        <a:srgbClr val="999999"/>
                      </a:solidFill>
                    </a:endParaRPr>
                  </a:p>
                </p:txBody>
              </p:sp>
            </p:grpSp>
            <p:grpSp>
              <p:nvGrpSpPr>
                <p:cNvPr id="100" name="Google Shape;100;p13"/>
                <p:cNvGrpSpPr/>
                <p:nvPr/>
              </p:nvGrpSpPr>
              <p:grpSpPr>
                <a:xfrm>
                  <a:off x="5270566" y="1545877"/>
                  <a:ext cx="843000" cy="550500"/>
                  <a:chOff x="1899103" y="1545877"/>
                  <a:chExt cx="843000" cy="550500"/>
                </a:xfrm>
              </p:grpSpPr>
              <p:sp>
                <p:nvSpPr>
                  <p:cNvPr id="101" name="Google Shape;101;p13"/>
                  <p:cNvSpPr txBox="1"/>
                  <p:nvPr/>
                </p:nvSpPr>
                <p:spPr>
                  <a:xfrm>
                    <a:off x="1899103" y="1545877"/>
                    <a:ext cx="843000" cy="550500"/>
                  </a:xfrm>
                  <a:prstGeom prst="rect">
                    <a:avLst/>
                  </a:prstGeom>
                  <a:solidFill>
                    <a:schemeClr val="lt1"/>
                  </a:solidFill>
                  <a:ln cap="flat" cmpd="sng" w="19050">
                    <a:solidFill>
                      <a:srgbClr val="434343"/>
                    </a:solidFill>
                    <a:prstDash val="solid"/>
                    <a:round/>
                    <a:headEnd len="sm" w="sm" type="none"/>
                    <a:tailEnd len="sm" w="sm" type="none"/>
                  </a:ln>
                </p:spPr>
                <p:txBody>
                  <a:bodyPr anchorCtr="0" anchor="ctr" bIns="0" lIns="0" spcFirstLastPara="1" rIns="0" wrap="square" tIns="0">
                    <a:noAutofit/>
                  </a:bodyPr>
                  <a:lstStyle/>
                  <a:p>
                    <a:pPr indent="0" lvl="0" marL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b="1" sz="2000">
                      <a:solidFill>
                        <a:srgbClr val="595959"/>
                      </a:solidFill>
                    </a:endParaRPr>
                  </a:p>
                </p:txBody>
              </p:sp>
              <p:sp>
                <p:nvSpPr>
                  <p:cNvPr id="102" name="Google Shape;102;p13"/>
                  <p:cNvSpPr txBox="1"/>
                  <p:nvPr/>
                </p:nvSpPr>
                <p:spPr>
                  <a:xfrm>
                    <a:off x="2464624" y="1933375"/>
                    <a:ext cx="249600" cy="1629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ctr" bIns="0" lIns="0" spcFirstLastPara="1" rIns="0" wrap="square" tIns="0">
                    <a:noAutofit/>
                  </a:bodyPr>
                  <a:lstStyle/>
                  <a:p>
                    <a:pPr indent="0" lvl="0" marL="0" rtl="0" algn="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rPr lang="ru" sz="900">
                        <a:solidFill>
                          <a:srgbClr val="999999"/>
                        </a:solidFill>
                      </a:rPr>
                      <a:t>5</a:t>
                    </a:r>
                    <a:endParaRPr sz="900">
                      <a:solidFill>
                        <a:srgbClr val="999999"/>
                      </a:solidFill>
                    </a:endParaRPr>
                  </a:p>
                </p:txBody>
              </p:sp>
            </p:grpSp>
            <p:grpSp>
              <p:nvGrpSpPr>
                <p:cNvPr id="103" name="Google Shape;103;p13"/>
                <p:cNvGrpSpPr/>
                <p:nvPr/>
              </p:nvGrpSpPr>
              <p:grpSpPr>
                <a:xfrm>
                  <a:off x="6113378" y="1545877"/>
                  <a:ext cx="843000" cy="550500"/>
                  <a:chOff x="1899103" y="1545877"/>
                  <a:chExt cx="843000" cy="550500"/>
                </a:xfrm>
              </p:grpSpPr>
              <p:sp>
                <p:nvSpPr>
                  <p:cNvPr id="104" name="Google Shape;104;p13"/>
                  <p:cNvSpPr txBox="1"/>
                  <p:nvPr/>
                </p:nvSpPr>
                <p:spPr>
                  <a:xfrm>
                    <a:off x="1899103" y="1545877"/>
                    <a:ext cx="843000" cy="550500"/>
                  </a:xfrm>
                  <a:prstGeom prst="rect">
                    <a:avLst/>
                  </a:prstGeom>
                  <a:solidFill>
                    <a:schemeClr val="lt1"/>
                  </a:solidFill>
                  <a:ln cap="flat" cmpd="sng" w="19050">
                    <a:solidFill>
                      <a:srgbClr val="434343"/>
                    </a:solidFill>
                    <a:prstDash val="solid"/>
                    <a:round/>
                    <a:headEnd len="sm" w="sm" type="none"/>
                    <a:tailEnd len="sm" w="sm" type="none"/>
                  </a:ln>
                </p:spPr>
                <p:txBody>
                  <a:bodyPr anchorCtr="0" anchor="ctr" bIns="0" lIns="0" spcFirstLastPara="1" rIns="0" wrap="square" tIns="0">
                    <a:noAutofit/>
                  </a:bodyPr>
                  <a:lstStyle/>
                  <a:p>
                    <a:pPr indent="0" lvl="0" marL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b="1" sz="2000">
                      <a:solidFill>
                        <a:srgbClr val="595959"/>
                      </a:solidFill>
                    </a:endParaRPr>
                  </a:p>
                </p:txBody>
              </p:sp>
              <p:sp>
                <p:nvSpPr>
                  <p:cNvPr id="105" name="Google Shape;105;p13"/>
                  <p:cNvSpPr txBox="1"/>
                  <p:nvPr/>
                </p:nvSpPr>
                <p:spPr>
                  <a:xfrm>
                    <a:off x="2464624" y="1933375"/>
                    <a:ext cx="249600" cy="1629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ctr" bIns="0" lIns="0" spcFirstLastPara="1" rIns="0" wrap="square" tIns="0">
                    <a:noAutofit/>
                  </a:bodyPr>
                  <a:lstStyle/>
                  <a:p>
                    <a:pPr indent="0" lvl="0" marL="0" rtl="0" algn="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rPr lang="ru" sz="900">
                        <a:solidFill>
                          <a:srgbClr val="999999"/>
                        </a:solidFill>
                      </a:rPr>
                      <a:t>6</a:t>
                    </a:r>
                    <a:endParaRPr sz="900">
                      <a:solidFill>
                        <a:srgbClr val="999999"/>
                      </a:solidFill>
                    </a:endParaRPr>
                  </a:p>
                </p:txBody>
              </p:sp>
            </p:grpSp>
            <p:grpSp>
              <p:nvGrpSpPr>
                <p:cNvPr id="106" name="Google Shape;106;p13"/>
                <p:cNvGrpSpPr/>
                <p:nvPr/>
              </p:nvGrpSpPr>
              <p:grpSpPr>
                <a:xfrm>
                  <a:off x="6956291" y="1545877"/>
                  <a:ext cx="843000" cy="550500"/>
                  <a:chOff x="1899103" y="1545877"/>
                  <a:chExt cx="843000" cy="550500"/>
                </a:xfrm>
              </p:grpSpPr>
              <p:sp>
                <p:nvSpPr>
                  <p:cNvPr id="107" name="Google Shape;107;p13"/>
                  <p:cNvSpPr txBox="1"/>
                  <p:nvPr/>
                </p:nvSpPr>
                <p:spPr>
                  <a:xfrm>
                    <a:off x="1899103" y="1545877"/>
                    <a:ext cx="843000" cy="550500"/>
                  </a:xfrm>
                  <a:prstGeom prst="rect">
                    <a:avLst/>
                  </a:prstGeom>
                  <a:solidFill>
                    <a:schemeClr val="lt1"/>
                  </a:solidFill>
                  <a:ln cap="flat" cmpd="sng" w="19050">
                    <a:solidFill>
                      <a:srgbClr val="434343"/>
                    </a:solidFill>
                    <a:prstDash val="solid"/>
                    <a:round/>
                    <a:headEnd len="sm" w="sm" type="none"/>
                    <a:tailEnd len="sm" w="sm" type="none"/>
                  </a:ln>
                </p:spPr>
                <p:txBody>
                  <a:bodyPr anchorCtr="0" anchor="ctr" bIns="0" lIns="0" spcFirstLastPara="1" rIns="0" wrap="square" tIns="0">
                    <a:noAutofit/>
                  </a:bodyPr>
                  <a:lstStyle/>
                  <a:p>
                    <a:pPr indent="0" lvl="0" marL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b="1" sz="2000">
                      <a:solidFill>
                        <a:srgbClr val="595959"/>
                      </a:solidFill>
                    </a:endParaRPr>
                  </a:p>
                </p:txBody>
              </p:sp>
              <p:sp>
                <p:nvSpPr>
                  <p:cNvPr id="108" name="Google Shape;108;p13"/>
                  <p:cNvSpPr txBox="1"/>
                  <p:nvPr/>
                </p:nvSpPr>
                <p:spPr>
                  <a:xfrm>
                    <a:off x="2464624" y="1933375"/>
                    <a:ext cx="249600" cy="1629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ctr" bIns="0" lIns="0" spcFirstLastPara="1" rIns="0" wrap="square" tIns="0">
                    <a:noAutofit/>
                  </a:bodyPr>
                  <a:lstStyle/>
                  <a:p>
                    <a:pPr indent="0" lvl="0" marL="0" rtl="0" algn="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rPr lang="ru" sz="900">
                        <a:solidFill>
                          <a:srgbClr val="999999"/>
                        </a:solidFill>
                      </a:rPr>
                      <a:t>7</a:t>
                    </a:r>
                    <a:endParaRPr sz="900">
                      <a:solidFill>
                        <a:srgbClr val="999999"/>
                      </a:solidFill>
                    </a:endParaRPr>
                  </a:p>
                </p:txBody>
              </p:sp>
            </p:grpSp>
            <p:grpSp>
              <p:nvGrpSpPr>
                <p:cNvPr id="109" name="Google Shape;109;p13"/>
                <p:cNvGrpSpPr/>
                <p:nvPr/>
              </p:nvGrpSpPr>
              <p:grpSpPr>
                <a:xfrm>
                  <a:off x="7799203" y="1545877"/>
                  <a:ext cx="843000" cy="550500"/>
                  <a:chOff x="1899103" y="1545877"/>
                  <a:chExt cx="843000" cy="550500"/>
                </a:xfrm>
              </p:grpSpPr>
              <p:sp>
                <p:nvSpPr>
                  <p:cNvPr id="110" name="Google Shape;110;p13"/>
                  <p:cNvSpPr txBox="1"/>
                  <p:nvPr/>
                </p:nvSpPr>
                <p:spPr>
                  <a:xfrm>
                    <a:off x="1899103" y="1545877"/>
                    <a:ext cx="843000" cy="550500"/>
                  </a:xfrm>
                  <a:prstGeom prst="rect">
                    <a:avLst/>
                  </a:prstGeom>
                  <a:solidFill>
                    <a:schemeClr val="lt1"/>
                  </a:solidFill>
                  <a:ln cap="flat" cmpd="sng" w="19050">
                    <a:solidFill>
                      <a:srgbClr val="434343"/>
                    </a:solidFill>
                    <a:prstDash val="solid"/>
                    <a:round/>
                    <a:headEnd len="sm" w="sm" type="none"/>
                    <a:tailEnd len="sm" w="sm" type="none"/>
                  </a:ln>
                </p:spPr>
                <p:txBody>
                  <a:bodyPr anchorCtr="0" anchor="ctr" bIns="0" lIns="0" spcFirstLastPara="1" rIns="0" wrap="square" tIns="0">
                    <a:noAutofit/>
                  </a:bodyPr>
                  <a:lstStyle/>
                  <a:p>
                    <a:pPr indent="0" lvl="0" marL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b="1" sz="2000">
                      <a:solidFill>
                        <a:srgbClr val="595959"/>
                      </a:solidFill>
                    </a:endParaRPr>
                  </a:p>
                </p:txBody>
              </p:sp>
              <p:sp>
                <p:nvSpPr>
                  <p:cNvPr id="111" name="Google Shape;111;p13"/>
                  <p:cNvSpPr txBox="1"/>
                  <p:nvPr/>
                </p:nvSpPr>
                <p:spPr>
                  <a:xfrm>
                    <a:off x="2464624" y="1933375"/>
                    <a:ext cx="249600" cy="1629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ctr" bIns="0" lIns="0" spcFirstLastPara="1" rIns="0" wrap="square" tIns="0">
                    <a:noAutofit/>
                  </a:bodyPr>
                  <a:lstStyle/>
                  <a:p>
                    <a:pPr indent="0" lvl="0" marL="0" rtl="0" algn="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rPr lang="ru" sz="900">
                        <a:solidFill>
                          <a:srgbClr val="999999"/>
                        </a:solidFill>
                      </a:rPr>
                      <a:t>8</a:t>
                    </a:r>
                    <a:endParaRPr sz="900">
                      <a:solidFill>
                        <a:srgbClr val="999999"/>
                      </a:solidFill>
                    </a:endParaRPr>
                  </a:p>
                </p:txBody>
              </p:sp>
            </p:grpSp>
            <p:grpSp>
              <p:nvGrpSpPr>
                <p:cNvPr id="112" name="Google Shape;112;p13"/>
                <p:cNvGrpSpPr/>
                <p:nvPr/>
              </p:nvGrpSpPr>
              <p:grpSpPr>
                <a:xfrm>
                  <a:off x="8642116" y="1545877"/>
                  <a:ext cx="843000" cy="550500"/>
                  <a:chOff x="1899103" y="1545877"/>
                  <a:chExt cx="843000" cy="550500"/>
                </a:xfrm>
              </p:grpSpPr>
              <p:sp>
                <p:nvSpPr>
                  <p:cNvPr id="113" name="Google Shape;113;p13"/>
                  <p:cNvSpPr txBox="1"/>
                  <p:nvPr/>
                </p:nvSpPr>
                <p:spPr>
                  <a:xfrm>
                    <a:off x="1899103" y="1545877"/>
                    <a:ext cx="843000" cy="550500"/>
                  </a:xfrm>
                  <a:prstGeom prst="rect">
                    <a:avLst/>
                  </a:prstGeom>
                  <a:solidFill>
                    <a:schemeClr val="lt1"/>
                  </a:solidFill>
                  <a:ln cap="flat" cmpd="sng" w="19050">
                    <a:solidFill>
                      <a:srgbClr val="434343"/>
                    </a:solidFill>
                    <a:prstDash val="solid"/>
                    <a:round/>
                    <a:headEnd len="sm" w="sm" type="none"/>
                    <a:tailEnd len="sm" w="sm" type="none"/>
                  </a:ln>
                </p:spPr>
                <p:txBody>
                  <a:bodyPr anchorCtr="0" anchor="ctr" bIns="0" lIns="0" spcFirstLastPara="1" rIns="0" wrap="square" tIns="0">
                    <a:noAutofit/>
                  </a:bodyPr>
                  <a:lstStyle/>
                  <a:p>
                    <a:pPr indent="0" lvl="0" marL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b="1" sz="2000">
                      <a:solidFill>
                        <a:srgbClr val="595959"/>
                      </a:solidFill>
                    </a:endParaRPr>
                  </a:p>
                </p:txBody>
              </p:sp>
              <p:sp>
                <p:nvSpPr>
                  <p:cNvPr id="114" name="Google Shape;114;p13"/>
                  <p:cNvSpPr txBox="1"/>
                  <p:nvPr/>
                </p:nvSpPr>
                <p:spPr>
                  <a:xfrm>
                    <a:off x="2464624" y="1933375"/>
                    <a:ext cx="249600" cy="1629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ctr" bIns="0" lIns="0" spcFirstLastPara="1" rIns="0" wrap="square" tIns="0">
                    <a:noAutofit/>
                  </a:bodyPr>
                  <a:lstStyle/>
                  <a:p>
                    <a:pPr indent="0" lvl="0" marL="0" rtl="0" algn="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rPr lang="ru" sz="900">
                        <a:solidFill>
                          <a:srgbClr val="999999"/>
                        </a:solidFill>
                      </a:rPr>
                      <a:t>9</a:t>
                    </a:r>
                    <a:endParaRPr sz="900">
                      <a:solidFill>
                        <a:srgbClr val="999999"/>
                      </a:solidFill>
                    </a:endParaRPr>
                  </a:p>
                </p:txBody>
              </p:sp>
            </p:grpSp>
            <p:grpSp>
              <p:nvGrpSpPr>
                <p:cNvPr id="115" name="Google Shape;115;p13"/>
                <p:cNvGrpSpPr/>
                <p:nvPr/>
              </p:nvGrpSpPr>
              <p:grpSpPr>
                <a:xfrm>
                  <a:off x="9485016" y="1545877"/>
                  <a:ext cx="843000" cy="550500"/>
                  <a:chOff x="1899103" y="1545877"/>
                  <a:chExt cx="843000" cy="550500"/>
                </a:xfrm>
              </p:grpSpPr>
              <p:sp>
                <p:nvSpPr>
                  <p:cNvPr id="116" name="Google Shape;116;p13"/>
                  <p:cNvSpPr txBox="1"/>
                  <p:nvPr/>
                </p:nvSpPr>
                <p:spPr>
                  <a:xfrm>
                    <a:off x="1899103" y="1545877"/>
                    <a:ext cx="843000" cy="550500"/>
                  </a:xfrm>
                  <a:prstGeom prst="rect">
                    <a:avLst/>
                  </a:prstGeom>
                  <a:solidFill>
                    <a:schemeClr val="lt1"/>
                  </a:solidFill>
                  <a:ln cap="flat" cmpd="sng" w="19050">
                    <a:solidFill>
                      <a:srgbClr val="434343"/>
                    </a:solidFill>
                    <a:prstDash val="solid"/>
                    <a:round/>
                    <a:headEnd len="sm" w="sm" type="none"/>
                    <a:tailEnd len="sm" w="sm" type="none"/>
                  </a:ln>
                </p:spPr>
                <p:txBody>
                  <a:bodyPr anchorCtr="0" anchor="ctr" bIns="0" lIns="0" spcFirstLastPara="1" rIns="0" wrap="square" tIns="0">
                    <a:noAutofit/>
                  </a:bodyPr>
                  <a:lstStyle/>
                  <a:p>
                    <a:pPr indent="0" lvl="0" marL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b="1" sz="2000">
                      <a:solidFill>
                        <a:srgbClr val="595959"/>
                      </a:solidFill>
                    </a:endParaRPr>
                  </a:p>
                </p:txBody>
              </p:sp>
              <p:sp>
                <p:nvSpPr>
                  <p:cNvPr id="117" name="Google Shape;117;p13"/>
                  <p:cNvSpPr txBox="1"/>
                  <p:nvPr/>
                </p:nvSpPr>
                <p:spPr>
                  <a:xfrm>
                    <a:off x="2464624" y="1933375"/>
                    <a:ext cx="249600" cy="1629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ctr" bIns="0" lIns="0" spcFirstLastPara="1" rIns="0" wrap="square" tIns="0">
                    <a:noAutofit/>
                  </a:bodyPr>
                  <a:lstStyle/>
                  <a:p>
                    <a:pPr indent="0" lvl="0" marL="0" rtl="0" algn="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rPr lang="ru" sz="900">
                        <a:solidFill>
                          <a:srgbClr val="999999"/>
                        </a:solidFill>
                      </a:rPr>
                      <a:t>10</a:t>
                    </a:r>
                    <a:endParaRPr sz="900">
                      <a:solidFill>
                        <a:srgbClr val="999999"/>
                      </a:solidFill>
                    </a:endParaRPr>
                  </a:p>
                </p:txBody>
              </p:sp>
            </p:grpSp>
          </p:grpSp>
          <p:grpSp>
            <p:nvGrpSpPr>
              <p:cNvPr id="118" name="Google Shape;118;p13"/>
              <p:cNvGrpSpPr/>
              <p:nvPr/>
            </p:nvGrpSpPr>
            <p:grpSpPr>
              <a:xfrm>
                <a:off x="1899103" y="2096377"/>
                <a:ext cx="8428913" cy="550500"/>
                <a:chOff x="1899103" y="2096377"/>
                <a:chExt cx="8428913" cy="550500"/>
              </a:xfrm>
            </p:grpSpPr>
            <p:grpSp>
              <p:nvGrpSpPr>
                <p:cNvPr id="119" name="Google Shape;119;p13"/>
                <p:cNvGrpSpPr/>
                <p:nvPr/>
              </p:nvGrpSpPr>
              <p:grpSpPr>
                <a:xfrm>
                  <a:off x="1899103" y="2096377"/>
                  <a:ext cx="843000" cy="550500"/>
                  <a:chOff x="1899103" y="1545877"/>
                  <a:chExt cx="843000" cy="550500"/>
                </a:xfrm>
              </p:grpSpPr>
              <p:sp>
                <p:nvSpPr>
                  <p:cNvPr id="120" name="Google Shape;120;p13"/>
                  <p:cNvSpPr txBox="1"/>
                  <p:nvPr/>
                </p:nvSpPr>
                <p:spPr>
                  <a:xfrm>
                    <a:off x="1899103" y="1545877"/>
                    <a:ext cx="843000" cy="550500"/>
                  </a:xfrm>
                  <a:prstGeom prst="rect">
                    <a:avLst/>
                  </a:prstGeom>
                  <a:solidFill>
                    <a:schemeClr val="lt1"/>
                  </a:solidFill>
                  <a:ln cap="flat" cmpd="sng" w="19050">
                    <a:solidFill>
                      <a:srgbClr val="434343"/>
                    </a:solidFill>
                    <a:prstDash val="solid"/>
                    <a:round/>
                    <a:headEnd len="sm" w="sm" type="none"/>
                    <a:tailEnd len="sm" w="sm" type="none"/>
                  </a:ln>
                </p:spPr>
                <p:txBody>
                  <a:bodyPr anchorCtr="0" anchor="ctr" bIns="0" lIns="0" spcFirstLastPara="1" rIns="0" wrap="square" tIns="0">
                    <a:noAutofit/>
                  </a:bodyPr>
                  <a:lstStyle/>
                  <a:p>
                    <a:pPr indent="0" lvl="0" marL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b="1" sz="2000">
                      <a:solidFill>
                        <a:srgbClr val="595959"/>
                      </a:solidFill>
                    </a:endParaRPr>
                  </a:p>
                </p:txBody>
              </p:sp>
              <p:sp>
                <p:nvSpPr>
                  <p:cNvPr id="121" name="Google Shape;121;p13"/>
                  <p:cNvSpPr txBox="1"/>
                  <p:nvPr/>
                </p:nvSpPr>
                <p:spPr>
                  <a:xfrm>
                    <a:off x="2464624" y="1933375"/>
                    <a:ext cx="249600" cy="1629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ctr" bIns="0" lIns="0" spcFirstLastPara="1" rIns="0" wrap="square" tIns="0">
                    <a:noAutofit/>
                  </a:bodyPr>
                  <a:lstStyle/>
                  <a:p>
                    <a:pPr indent="0" lvl="0" marL="0" rtl="0" algn="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rPr lang="ru" sz="900">
                        <a:solidFill>
                          <a:srgbClr val="999999"/>
                        </a:solidFill>
                      </a:rPr>
                      <a:t>1</a:t>
                    </a:r>
                    <a:r>
                      <a:rPr lang="ru" sz="900">
                        <a:solidFill>
                          <a:srgbClr val="999999"/>
                        </a:solidFill>
                      </a:rPr>
                      <a:t>1</a:t>
                    </a:r>
                    <a:endParaRPr sz="900">
                      <a:solidFill>
                        <a:srgbClr val="999999"/>
                      </a:solidFill>
                    </a:endParaRPr>
                  </a:p>
                </p:txBody>
              </p:sp>
            </p:grpSp>
            <p:grpSp>
              <p:nvGrpSpPr>
                <p:cNvPr id="122" name="Google Shape;122;p13"/>
                <p:cNvGrpSpPr/>
                <p:nvPr/>
              </p:nvGrpSpPr>
              <p:grpSpPr>
                <a:xfrm>
                  <a:off x="2741916" y="2096377"/>
                  <a:ext cx="843000" cy="550500"/>
                  <a:chOff x="1899103" y="1545877"/>
                  <a:chExt cx="843000" cy="550500"/>
                </a:xfrm>
              </p:grpSpPr>
              <p:sp>
                <p:nvSpPr>
                  <p:cNvPr id="123" name="Google Shape;123;p13"/>
                  <p:cNvSpPr txBox="1"/>
                  <p:nvPr/>
                </p:nvSpPr>
                <p:spPr>
                  <a:xfrm>
                    <a:off x="1899103" y="1545877"/>
                    <a:ext cx="843000" cy="550500"/>
                  </a:xfrm>
                  <a:prstGeom prst="rect">
                    <a:avLst/>
                  </a:prstGeom>
                  <a:solidFill>
                    <a:schemeClr val="lt1"/>
                  </a:solidFill>
                  <a:ln cap="flat" cmpd="sng" w="19050">
                    <a:solidFill>
                      <a:srgbClr val="434343"/>
                    </a:solidFill>
                    <a:prstDash val="solid"/>
                    <a:round/>
                    <a:headEnd len="sm" w="sm" type="none"/>
                    <a:tailEnd len="sm" w="sm" type="none"/>
                  </a:ln>
                </p:spPr>
                <p:txBody>
                  <a:bodyPr anchorCtr="0" anchor="ctr" bIns="0" lIns="0" spcFirstLastPara="1" rIns="0" wrap="square" tIns="0">
                    <a:noAutofit/>
                  </a:bodyPr>
                  <a:lstStyle/>
                  <a:p>
                    <a:pPr indent="0" lvl="0" marL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b="1" sz="2000">
                      <a:solidFill>
                        <a:srgbClr val="595959"/>
                      </a:solidFill>
                    </a:endParaRPr>
                  </a:p>
                </p:txBody>
              </p:sp>
              <p:sp>
                <p:nvSpPr>
                  <p:cNvPr id="124" name="Google Shape;124;p13"/>
                  <p:cNvSpPr txBox="1"/>
                  <p:nvPr/>
                </p:nvSpPr>
                <p:spPr>
                  <a:xfrm>
                    <a:off x="2464624" y="1933375"/>
                    <a:ext cx="249600" cy="1629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ctr" bIns="0" lIns="0" spcFirstLastPara="1" rIns="0" wrap="square" tIns="0">
                    <a:noAutofit/>
                  </a:bodyPr>
                  <a:lstStyle/>
                  <a:p>
                    <a:pPr indent="0" lvl="0" marL="0" rtl="0" algn="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rPr lang="ru" sz="900">
                        <a:solidFill>
                          <a:srgbClr val="999999"/>
                        </a:solidFill>
                      </a:rPr>
                      <a:t>1</a:t>
                    </a:r>
                    <a:r>
                      <a:rPr lang="ru" sz="900">
                        <a:solidFill>
                          <a:srgbClr val="999999"/>
                        </a:solidFill>
                      </a:rPr>
                      <a:t>2</a:t>
                    </a:r>
                    <a:endParaRPr sz="900">
                      <a:solidFill>
                        <a:srgbClr val="999999"/>
                      </a:solidFill>
                    </a:endParaRPr>
                  </a:p>
                </p:txBody>
              </p:sp>
            </p:grpSp>
            <p:grpSp>
              <p:nvGrpSpPr>
                <p:cNvPr id="125" name="Google Shape;125;p13"/>
                <p:cNvGrpSpPr/>
                <p:nvPr/>
              </p:nvGrpSpPr>
              <p:grpSpPr>
                <a:xfrm>
                  <a:off x="3584816" y="2096377"/>
                  <a:ext cx="843000" cy="550500"/>
                  <a:chOff x="1899103" y="1545877"/>
                  <a:chExt cx="843000" cy="550500"/>
                </a:xfrm>
              </p:grpSpPr>
              <p:sp>
                <p:nvSpPr>
                  <p:cNvPr id="126" name="Google Shape;126;p13"/>
                  <p:cNvSpPr txBox="1"/>
                  <p:nvPr/>
                </p:nvSpPr>
                <p:spPr>
                  <a:xfrm>
                    <a:off x="1899103" y="1545877"/>
                    <a:ext cx="843000" cy="550500"/>
                  </a:xfrm>
                  <a:prstGeom prst="rect">
                    <a:avLst/>
                  </a:prstGeom>
                  <a:solidFill>
                    <a:schemeClr val="lt1"/>
                  </a:solidFill>
                  <a:ln cap="flat" cmpd="sng" w="19050">
                    <a:solidFill>
                      <a:srgbClr val="434343"/>
                    </a:solidFill>
                    <a:prstDash val="solid"/>
                    <a:round/>
                    <a:headEnd len="sm" w="sm" type="none"/>
                    <a:tailEnd len="sm" w="sm" type="none"/>
                  </a:ln>
                </p:spPr>
                <p:txBody>
                  <a:bodyPr anchorCtr="0" anchor="ctr" bIns="0" lIns="0" spcFirstLastPara="1" rIns="0" wrap="square" tIns="0">
                    <a:noAutofit/>
                  </a:bodyPr>
                  <a:lstStyle/>
                  <a:p>
                    <a:pPr indent="0" lvl="0" marL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b="1" sz="2000">
                      <a:solidFill>
                        <a:srgbClr val="595959"/>
                      </a:solidFill>
                    </a:endParaRPr>
                  </a:p>
                </p:txBody>
              </p:sp>
              <p:sp>
                <p:nvSpPr>
                  <p:cNvPr id="127" name="Google Shape;127;p13"/>
                  <p:cNvSpPr txBox="1"/>
                  <p:nvPr/>
                </p:nvSpPr>
                <p:spPr>
                  <a:xfrm>
                    <a:off x="2464624" y="1933375"/>
                    <a:ext cx="249600" cy="1629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ctr" bIns="0" lIns="0" spcFirstLastPara="1" rIns="0" wrap="square" tIns="0">
                    <a:noAutofit/>
                  </a:bodyPr>
                  <a:lstStyle/>
                  <a:p>
                    <a:pPr indent="0" lvl="0" marL="0" rtl="0" algn="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rPr lang="ru" sz="900">
                        <a:solidFill>
                          <a:srgbClr val="999999"/>
                        </a:solidFill>
                      </a:rPr>
                      <a:t>1</a:t>
                    </a:r>
                    <a:r>
                      <a:rPr lang="ru" sz="900">
                        <a:solidFill>
                          <a:srgbClr val="999999"/>
                        </a:solidFill>
                      </a:rPr>
                      <a:t>3</a:t>
                    </a:r>
                    <a:endParaRPr sz="900">
                      <a:solidFill>
                        <a:srgbClr val="999999"/>
                      </a:solidFill>
                    </a:endParaRPr>
                  </a:p>
                </p:txBody>
              </p:sp>
            </p:grpSp>
            <p:grpSp>
              <p:nvGrpSpPr>
                <p:cNvPr id="128" name="Google Shape;128;p13"/>
                <p:cNvGrpSpPr/>
                <p:nvPr/>
              </p:nvGrpSpPr>
              <p:grpSpPr>
                <a:xfrm>
                  <a:off x="4427628" y="2096377"/>
                  <a:ext cx="843000" cy="550500"/>
                  <a:chOff x="1899103" y="1545877"/>
                  <a:chExt cx="843000" cy="550500"/>
                </a:xfrm>
              </p:grpSpPr>
              <p:sp>
                <p:nvSpPr>
                  <p:cNvPr id="129" name="Google Shape;129;p13"/>
                  <p:cNvSpPr txBox="1"/>
                  <p:nvPr/>
                </p:nvSpPr>
                <p:spPr>
                  <a:xfrm>
                    <a:off x="1899103" y="1545877"/>
                    <a:ext cx="843000" cy="550500"/>
                  </a:xfrm>
                  <a:prstGeom prst="rect">
                    <a:avLst/>
                  </a:prstGeom>
                  <a:solidFill>
                    <a:schemeClr val="lt1"/>
                  </a:solidFill>
                  <a:ln cap="flat" cmpd="sng" w="19050">
                    <a:solidFill>
                      <a:srgbClr val="434343"/>
                    </a:solidFill>
                    <a:prstDash val="solid"/>
                    <a:round/>
                    <a:headEnd len="sm" w="sm" type="none"/>
                    <a:tailEnd len="sm" w="sm" type="none"/>
                  </a:ln>
                </p:spPr>
                <p:txBody>
                  <a:bodyPr anchorCtr="0" anchor="ctr" bIns="0" lIns="0" spcFirstLastPara="1" rIns="0" wrap="square" tIns="0">
                    <a:noAutofit/>
                  </a:bodyPr>
                  <a:lstStyle/>
                  <a:p>
                    <a:pPr indent="0" lvl="0" marL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b="1" sz="2000">
                      <a:solidFill>
                        <a:srgbClr val="595959"/>
                      </a:solidFill>
                    </a:endParaRPr>
                  </a:p>
                </p:txBody>
              </p:sp>
              <p:sp>
                <p:nvSpPr>
                  <p:cNvPr id="130" name="Google Shape;130;p13"/>
                  <p:cNvSpPr txBox="1"/>
                  <p:nvPr/>
                </p:nvSpPr>
                <p:spPr>
                  <a:xfrm>
                    <a:off x="2464624" y="1933375"/>
                    <a:ext cx="249600" cy="1629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ctr" bIns="0" lIns="0" spcFirstLastPara="1" rIns="0" wrap="square" tIns="0">
                    <a:noAutofit/>
                  </a:bodyPr>
                  <a:lstStyle/>
                  <a:p>
                    <a:pPr indent="0" lvl="0" marL="0" rtl="0" algn="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rPr lang="ru" sz="900">
                        <a:solidFill>
                          <a:srgbClr val="999999"/>
                        </a:solidFill>
                      </a:rPr>
                      <a:t>1</a:t>
                    </a:r>
                    <a:r>
                      <a:rPr lang="ru" sz="900">
                        <a:solidFill>
                          <a:srgbClr val="999999"/>
                        </a:solidFill>
                      </a:rPr>
                      <a:t>4</a:t>
                    </a:r>
                    <a:endParaRPr sz="900">
                      <a:solidFill>
                        <a:srgbClr val="999999"/>
                      </a:solidFill>
                    </a:endParaRPr>
                  </a:p>
                </p:txBody>
              </p:sp>
            </p:grpSp>
            <p:grpSp>
              <p:nvGrpSpPr>
                <p:cNvPr id="131" name="Google Shape;131;p13"/>
                <p:cNvGrpSpPr/>
                <p:nvPr/>
              </p:nvGrpSpPr>
              <p:grpSpPr>
                <a:xfrm>
                  <a:off x="5270566" y="2096377"/>
                  <a:ext cx="843000" cy="550500"/>
                  <a:chOff x="1899103" y="1545877"/>
                  <a:chExt cx="843000" cy="550500"/>
                </a:xfrm>
              </p:grpSpPr>
              <p:sp>
                <p:nvSpPr>
                  <p:cNvPr id="132" name="Google Shape;132;p13"/>
                  <p:cNvSpPr txBox="1"/>
                  <p:nvPr/>
                </p:nvSpPr>
                <p:spPr>
                  <a:xfrm>
                    <a:off x="1899103" y="1545877"/>
                    <a:ext cx="843000" cy="550500"/>
                  </a:xfrm>
                  <a:prstGeom prst="rect">
                    <a:avLst/>
                  </a:prstGeom>
                  <a:solidFill>
                    <a:schemeClr val="lt1"/>
                  </a:solidFill>
                  <a:ln cap="flat" cmpd="sng" w="19050">
                    <a:solidFill>
                      <a:srgbClr val="434343"/>
                    </a:solidFill>
                    <a:prstDash val="solid"/>
                    <a:round/>
                    <a:headEnd len="sm" w="sm" type="none"/>
                    <a:tailEnd len="sm" w="sm" type="none"/>
                  </a:ln>
                </p:spPr>
                <p:txBody>
                  <a:bodyPr anchorCtr="0" anchor="ctr" bIns="0" lIns="0" spcFirstLastPara="1" rIns="0" wrap="square" tIns="0">
                    <a:noAutofit/>
                  </a:bodyPr>
                  <a:lstStyle/>
                  <a:p>
                    <a:pPr indent="0" lvl="0" marL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b="1" sz="2000">
                      <a:solidFill>
                        <a:srgbClr val="595959"/>
                      </a:solidFill>
                    </a:endParaRPr>
                  </a:p>
                </p:txBody>
              </p:sp>
              <p:sp>
                <p:nvSpPr>
                  <p:cNvPr id="133" name="Google Shape;133;p13"/>
                  <p:cNvSpPr txBox="1"/>
                  <p:nvPr/>
                </p:nvSpPr>
                <p:spPr>
                  <a:xfrm>
                    <a:off x="2464624" y="1933375"/>
                    <a:ext cx="249600" cy="1629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ctr" bIns="0" lIns="0" spcFirstLastPara="1" rIns="0" wrap="square" tIns="0">
                    <a:noAutofit/>
                  </a:bodyPr>
                  <a:lstStyle/>
                  <a:p>
                    <a:pPr indent="0" lvl="0" marL="0" rtl="0" algn="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rPr lang="ru" sz="900">
                        <a:solidFill>
                          <a:srgbClr val="999999"/>
                        </a:solidFill>
                      </a:rPr>
                      <a:t>1</a:t>
                    </a:r>
                    <a:r>
                      <a:rPr lang="ru" sz="900">
                        <a:solidFill>
                          <a:srgbClr val="999999"/>
                        </a:solidFill>
                      </a:rPr>
                      <a:t>5</a:t>
                    </a:r>
                    <a:endParaRPr sz="900">
                      <a:solidFill>
                        <a:srgbClr val="999999"/>
                      </a:solidFill>
                    </a:endParaRPr>
                  </a:p>
                </p:txBody>
              </p:sp>
            </p:grpSp>
            <p:grpSp>
              <p:nvGrpSpPr>
                <p:cNvPr id="134" name="Google Shape;134;p13"/>
                <p:cNvGrpSpPr/>
                <p:nvPr/>
              </p:nvGrpSpPr>
              <p:grpSpPr>
                <a:xfrm>
                  <a:off x="6113378" y="2096377"/>
                  <a:ext cx="843000" cy="550500"/>
                  <a:chOff x="1899103" y="1545877"/>
                  <a:chExt cx="843000" cy="550500"/>
                </a:xfrm>
              </p:grpSpPr>
              <p:sp>
                <p:nvSpPr>
                  <p:cNvPr id="135" name="Google Shape;135;p13"/>
                  <p:cNvSpPr txBox="1"/>
                  <p:nvPr/>
                </p:nvSpPr>
                <p:spPr>
                  <a:xfrm>
                    <a:off x="1899103" y="1545877"/>
                    <a:ext cx="843000" cy="550500"/>
                  </a:xfrm>
                  <a:prstGeom prst="rect">
                    <a:avLst/>
                  </a:prstGeom>
                  <a:solidFill>
                    <a:schemeClr val="lt1"/>
                  </a:solidFill>
                  <a:ln cap="flat" cmpd="sng" w="19050">
                    <a:solidFill>
                      <a:srgbClr val="434343"/>
                    </a:solidFill>
                    <a:prstDash val="solid"/>
                    <a:round/>
                    <a:headEnd len="sm" w="sm" type="none"/>
                    <a:tailEnd len="sm" w="sm" type="none"/>
                  </a:ln>
                </p:spPr>
                <p:txBody>
                  <a:bodyPr anchorCtr="0" anchor="ctr" bIns="0" lIns="0" spcFirstLastPara="1" rIns="0" wrap="square" tIns="0">
                    <a:noAutofit/>
                  </a:bodyPr>
                  <a:lstStyle/>
                  <a:p>
                    <a:pPr indent="0" lvl="0" marL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b="1" sz="2000">
                      <a:solidFill>
                        <a:srgbClr val="595959"/>
                      </a:solidFill>
                    </a:endParaRPr>
                  </a:p>
                </p:txBody>
              </p:sp>
              <p:sp>
                <p:nvSpPr>
                  <p:cNvPr id="136" name="Google Shape;136;p13"/>
                  <p:cNvSpPr txBox="1"/>
                  <p:nvPr/>
                </p:nvSpPr>
                <p:spPr>
                  <a:xfrm>
                    <a:off x="2464624" y="1933375"/>
                    <a:ext cx="249600" cy="1629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ctr" bIns="0" lIns="0" spcFirstLastPara="1" rIns="0" wrap="square" tIns="0">
                    <a:noAutofit/>
                  </a:bodyPr>
                  <a:lstStyle/>
                  <a:p>
                    <a:pPr indent="0" lvl="0" marL="0" rtl="0" algn="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rPr lang="ru" sz="900">
                        <a:solidFill>
                          <a:srgbClr val="999999"/>
                        </a:solidFill>
                      </a:rPr>
                      <a:t>1</a:t>
                    </a:r>
                    <a:r>
                      <a:rPr lang="ru" sz="900">
                        <a:solidFill>
                          <a:srgbClr val="999999"/>
                        </a:solidFill>
                      </a:rPr>
                      <a:t>6</a:t>
                    </a:r>
                    <a:endParaRPr sz="900">
                      <a:solidFill>
                        <a:srgbClr val="999999"/>
                      </a:solidFill>
                    </a:endParaRPr>
                  </a:p>
                </p:txBody>
              </p:sp>
            </p:grpSp>
            <p:grpSp>
              <p:nvGrpSpPr>
                <p:cNvPr id="137" name="Google Shape;137;p13"/>
                <p:cNvGrpSpPr/>
                <p:nvPr/>
              </p:nvGrpSpPr>
              <p:grpSpPr>
                <a:xfrm>
                  <a:off x="6956291" y="2096377"/>
                  <a:ext cx="843000" cy="550500"/>
                  <a:chOff x="1899103" y="1545877"/>
                  <a:chExt cx="843000" cy="550500"/>
                </a:xfrm>
              </p:grpSpPr>
              <p:sp>
                <p:nvSpPr>
                  <p:cNvPr id="138" name="Google Shape;138;p13"/>
                  <p:cNvSpPr txBox="1"/>
                  <p:nvPr/>
                </p:nvSpPr>
                <p:spPr>
                  <a:xfrm>
                    <a:off x="1899103" y="1545877"/>
                    <a:ext cx="843000" cy="550500"/>
                  </a:xfrm>
                  <a:prstGeom prst="rect">
                    <a:avLst/>
                  </a:prstGeom>
                  <a:solidFill>
                    <a:schemeClr val="lt1"/>
                  </a:solidFill>
                  <a:ln cap="flat" cmpd="sng" w="19050">
                    <a:solidFill>
                      <a:srgbClr val="434343"/>
                    </a:solidFill>
                    <a:prstDash val="solid"/>
                    <a:round/>
                    <a:headEnd len="sm" w="sm" type="none"/>
                    <a:tailEnd len="sm" w="sm" type="none"/>
                  </a:ln>
                </p:spPr>
                <p:txBody>
                  <a:bodyPr anchorCtr="0" anchor="ctr" bIns="0" lIns="0" spcFirstLastPara="1" rIns="0" wrap="square" tIns="0">
                    <a:noAutofit/>
                  </a:bodyPr>
                  <a:lstStyle/>
                  <a:p>
                    <a:pPr indent="0" lvl="0" marL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b="1" sz="2000">
                      <a:solidFill>
                        <a:srgbClr val="595959"/>
                      </a:solidFill>
                    </a:endParaRPr>
                  </a:p>
                </p:txBody>
              </p:sp>
              <p:sp>
                <p:nvSpPr>
                  <p:cNvPr id="139" name="Google Shape;139;p13"/>
                  <p:cNvSpPr txBox="1"/>
                  <p:nvPr/>
                </p:nvSpPr>
                <p:spPr>
                  <a:xfrm>
                    <a:off x="2464624" y="1933375"/>
                    <a:ext cx="249600" cy="1629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ctr" bIns="0" lIns="0" spcFirstLastPara="1" rIns="0" wrap="square" tIns="0">
                    <a:noAutofit/>
                  </a:bodyPr>
                  <a:lstStyle/>
                  <a:p>
                    <a:pPr indent="0" lvl="0" marL="0" rtl="0" algn="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rPr lang="ru" sz="900">
                        <a:solidFill>
                          <a:srgbClr val="999999"/>
                        </a:solidFill>
                      </a:rPr>
                      <a:t>1</a:t>
                    </a:r>
                    <a:r>
                      <a:rPr lang="ru" sz="900">
                        <a:solidFill>
                          <a:srgbClr val="999999"/>
                        </a:solidFill>
                      </a:rPr>
                      <a:t>7</a:t>
                    </a:r>
                    <a:endParaRPr sz="900">
                      <a:solidFill>
                        <a:srgbClr val="999999"/>
                      </a:solidFill>
                    </a:endParaRPr>
                  </a:p>
                </p:txBody>
              </p:sp>
            </p:grpSp>
            <p:grpSp>
              <p:nvGrpSpPr>
                <p:cNvPr id="140" name="Google Shape;140;p13"/>
                <p:cNvGrpSpPr/>
                <p:nvPr/>
              </p:nvGrpSpPr>
              <p:grpSpPr>
                <a:xfrm>
                  <a:off x="7799203" y="2096377"/>
                  <a:ext cx="843000" cy="550500"/>
                  <a:chOff x="1899103" y="1545877"/>
                  <a:chExt cx="843000" cy="550500"/>
                </a:xfrm>
              </p:grpSpPr>
              <p:sp>
                <p:nvSpPr>
                  <p:cNvPr id="141" name="Google Shape;141;p13"/>
                  <p:cNvSpPr txBox="1"/>
                  <p:nvPr/>
                </p:nvSpPr>
                <p:spPr>
                  <a:xfrm>
                    <a:off x="1899103" y="1545877"/>
                    <a:ext cx="843000" cy="550500"/>
                  </a:xfrm>
                  <a:prstGeom prst="rect">
                    <a:avLst/>
                  </a:prstGeom>
                  <a:solidFill>
                    <a:schemeClr val="lt1"/>
                  </a:solidFill>
                  <a:ln cap="flat" cmpd="sng" w="19050">
                    <a:solidFill>
                      <a:srgbClr val="434343"/>
                    </a:solidFill>
                    <a:prstDash val="solid"/>
                    <a:round/>
                    <a:headEnd len="sm" w="sm" type="none"/>
                    <a:tailEnd len="sm" w="sm" type="none"/>
                  </a:ln>
                </p:spPr>
                <p:txBody>
                  <a:bodyPr anchorCtr="0" anchor="ctr" bIns="0" lIns="0" spcFirstLastPara="1" rIns="0" wrap="square" tIns="0">
                    <a:noAutofit/>
                  </a:bodyPr>
                  <a:lstStyle/>
                  <a:p>
                    <a:pPr indent="0" lvl="0" marL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b="1" sz="2000">
                      <a:solidFill>
                        <a:srgbClr val="595959"/>
                      </a:solidFill>
                    </a:endParaRPr>
                  </a:p>
                </p:txBody>
              </p:sp>
              <p:sp>
                <p:nvSpPr>
                  <p:cNvPr id="142" name="Google Shape;142;p13"/>
                  <p:cNvSpPr txBox="1"/>
                  <p:nvPr/>
                </p:nvSpPr>
                <p:spPr>
                  <a:xfrm>
                    <a:off x="2464624" y="1933375"/>
                    <a:ext cx="249600" cy="1629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ctr" bIns="0" lIns="0" spcFirstLastPara="1" rIns="0" wrap="square" tIns="0">
                    <a:noAutofit/>
                  </a:bodyPr>
                  <a:lstStyle/>
                  <a:p>
                    <a:pPr indent="0" lvl="0" marL="0" rtl="0" algn="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rPr lang="ru" sz="900">
                        <a:solidFill>
                          <a:srgbClr val="999999"/>
                        </a:solidFill>
                      </a:rPr>
                      <a:t>1</a:t>
                    </a:r>
                    <a:r>
                      <a:rPr lang="ru" sz="900">
                        <a:solidFill>
                          <a:srgbClr val="999999"/>
                        </a:solidFill>
                      </a:rPr>
                      <a:t>8</a:t>
                    </a:r>
                    <a:endParaRPr sz="900">
                      <a:solidFill>
                        <a:srgbClr val="999999"/>
                      </a:solidFill>
                    </a:endParaRPr>
                  </a:p>
                </p:txBody>
              </p:sp>
            </p:grpSp>
            <p:grpSp>
              <p:nvGrpSpPr>
                <p:cNvPr id="143" name="Google Shape;143;p13"/>
                <p:cNvGrpSpPr/>
                <p:nvPr/>
              </p:nvGrpSpPr>
              <p:grpSpPr>
                <a:xfrm>
                  <a:off x="8642116" y="2096377"/>
                  <a:ext cx="843000" cy="550500"/>
                  <a:chOff x="1899103" y="1545877"/>
                  <a:chExt cx="843000" cy="550500"/>
                </a:xfrm>
              </p:grpSpPr>
              <p:sp>
                <p:nvSpPr>
                  <p:cNvPr id="144" name="Google Shape;144;p13"/>
                  <p:cNvSpPr txBox="1"/>
                  <p:nvPr/>
                </p:nvSpPr>
                <p:spPr>
                  <a:xfrm>
                    <a:off x="1899103" y="1545877"/>
                    <a:ext cx="843000" cy="550500"/>
                  </a:xfrm>
                  <a:prstGeom prst="rect">
                    <a:avLst/>
                  </a:prstGeom>
                  <a:solidFill>
                    <a:schemeClr val="lt1"/>
                  </a:solidFill>
                  <a:ln cap="flat" cmpd="sng" w="19050">
                    <a:solidFill>
                      <a:srgbClr val="434343"/>
                    </a:solidFill>
                    <a:prstDash val="solid"/>
                    <a:round/>
                    <a:headEnd len="sm" w="sm" type="none"/>
                    <a:tailEnd len="sm" w="sm" type="none"/>
                  </a:ln>
                </p:spPr>
                <p:txBody>
                  <a:bodyPr anchorCtr="0" anchor="ctr" bIns="0" lIns="0" spcFirstLastPara="1" rIns="0" wrap="square" tIns="0">
                    <a:noAutofit/>
                  </a:bodyPr>
                  <a:lstStyle/>
                  <a:p>
                    <a:pPr indent="0" lvl="0" marL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b="1" sz="2000">
                      <a:solidFill>
                        <a:srgbClr val="595959"/>
                      </a:solidFill>
                    </a:endParaRPr>
                  </a:p>
                </p:txBody>
              </p:sp>
              <p:sp>
                <p:nvSpPr>
                  <p:cNvPr id="145" name="Google Shape;145;p13"/>
                  <p:cNvSpPr txBox="1"/>
                  <p:nvPr/>
                </p:nvSpPr>
                <p:spPr>
                  <a:xfrm>
                    <a:off x="2464624" y="1933375"/>
                    <a:ext cx="249600" cy="1629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ctr" bIns="0" lIns="0" spcFirstLastPara="1" rIns="0" wrap="square" tIns="0">
                    <a:noAutofit/>
                  </a:bodyPr>
                  <a:lstStyle/>
                  <a:p>
                    <a:pPr indent="0" lvl="0" marL="0" rtl="0" algn="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rPr lang="ru" sz="900">
                        <a:solidFill>
                          <a:srgbClr val="999999"/>
                        </a:solidFill>
                      </a:rPr>
                      <a:t>1</a:t>
                    </a:r>
                    <a:r>
                      <a:rPr lang="ru" sz="900">
                        <a:solidFill>
                          <a:srgbClr val="999999"/>
                        </a:solidFill>
                      </a:rPr>
                      <a:t>9</a:t>
                    </a:r>
                    <a:endParaRPr sz="900">
                      <a:solidFill>
                        <a:srgbClr val="999999"/>
                      </a:solidFill>
                    </a:endParaRPr>
                  </a:p>
                </p:txBody>
              </p:sp>
            </p:grpSp>
            <p:grpSp>
              <p:nvGrpSpPr>
                <p:cNvPr id="146" name="Google Shape;146;p13"/>
                <p:cNvGrpSpPr/>
                <p:nvPr/>
              </p:nvGrpSpPr>
              <p:grpSpPr>
                <a:xfrm>
                  <a:off x="9485016" y="2096377"/>
                  <a:ext cx="843000" cy="550500"/>
                  <a:chOff x="1899103" y="1545877"/>
                  <a:chExt cx="843000" cy="550500"/>
                </a:xfrm>
              </p:grpSpPr>
              <p:sp>
                <p:nvSpPr>
                  <p:cNvPr id="147" name="Google Shape;147;p13"/>
                  <p:cNvSpPr txBox="1"/>
                  <p:nvPr/>
                </p:nvSpPr>
                <p:spPr>
                  <a:xfrm>
                    <a:off x="1899103" y="1545877"/>
                    <a:ext cx="843000" cy="550500"/>
                  </a:xfrm>
                  <a:prstGeom prst="rect">
                    <a:avLst/>
                  </a:prstGeom>
                  <a:solidFill>
                    <a:schemeClr val="lt1"/>
                  </a:solidFill>
                  <a:ln cap="flat" cmpd="sng" w="19050">
                    <a:solidFill>
                      <a:srgbClr val="434343"/>
                    </a:solidFill>
                    <a:prstDash val="solid"/>
                    <a:round/>
                    <a:headEnd len="sm" w="sm" type="none"/>
                    <a:tailEnd len="sm" w="sm" type="none"/>
                  </a:ln>
                </p:spPr>
                <p:txBody>
                  <a:bodyPr anchorCtr="0" anchor="ctr" bIns="0" lIns="0" spcFirstLastPara="1" rIns="0" wrap="square" tIns="0">
                    <a:noAutofit/>
                  </a:bodyPr>
                  <a:lstStyle/>
                  <a:p>
                    <a:pPr indent="0" lvl="0" marL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b="1" sz="2000">
                      <a:solidFill>
                        <a:srgbClr val="595959"/>
                      </a:solidFill>
                    </a:endParaRPr>
                  </a:p>
                </p:txBody>
              </p:sp>
              <p:sp>
                <p:nvSpPr>
                  <p:cNvPr id="148" name="Google Shape;148;p13"/>
                  <p:cNvSpPr txBox="1"/>
                  <p:nvPr/>
                </p:nvSpPr>
                <p:spPr>
                  <a:xfrm>
                    <a:off x="2464624" y="1933375"/>
                    <a:ext cx="249600" cy="1629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ctr" bIns="0" lIns="0" spcFirstLastPara="1" rIns="0" wrap="square" tIns="0">
                    <a:noAutofit/>
                  </a:bodyPr>
                  <a:lstStyle/>
                  <a:p>
                    <a:pPr indent="0" lvl="0" marL="0" rtl="0" algn="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rPr lang="ru" sz="900">
                        <a:solidFill>
                          <a:srgbClr val="999999"/>
                        </a:solidFill>
                      </a:rPr>
                      <a:t>2</a:t>
                    </a:r>
                    <a:r>
                      <a:rPr lang="ru" sz="900">
                        <a:solidFill>
                          <a:srgbClr val="999999"/>
                        </a:solidFill>
                      </a:rPr>
                      <a:t>0</a:t>
                    </a:r>
                    <a:endParaRPr sz="900">
                      <a:solidFill>
                        <a:srgbClr val="999999"/>
                      </a:solidFill>
                    </a:endParaRPr>
                  </a:p>
                </p:txBody>
              </p:sp>
            </p:grpSp>
          </p:grpSp>
          <p:grpSp>
            <p:nvGrpSpPr>
              <p:cNvPr id="149" name="Google Shape;149;p13"/>
              <p:cNvGrpSpPr/>
              <p:nvPr/>
            </p:nvGrpSpPr>
            <p:grpSpPr>
              <a:xfrm>
                <a:off x="1899103" y="2646877"/>
                <a:ext cx="8428913" cy="550500"/>
                <a:chOff x="1899103" y="2646877"/>
                <a:chExt cx="8428913" cy="550500"/>
              </a:xfrm>
            </p:grpSpPr>
            <p:grpSp>
              <p:nvGrpSpPr>
                <p:cNvPr id="150" name="Google Shape;150;p13"/>
                <p:cNvGrpSpPr/>
                <p:nvPr/>
              </p:nvGrpSpPr>
              <p:grpSpPr>
                <a:xfrm>
                  <a:off x="1899103" y="2646877"/>
                  <a:ext cx="843000" cy="550500"/>
                  <a:chOff x="1899103" y="1545877"/>
                  <a:chExt cx="843000" cy="550500"/>
                </a:xfrm>
              </p:grpSpPr>
              <p:sp>
                <p:nvSpPr>
                  <p:cNvPr id="151" name="Google Shape;151;p13"/>
                  <p:cNvSpPr txBox="1"/>
                  <p:nvPr/>
                </p:nvSpPr>
                <p:spPr>
                  <a:xfrm>
                    <a:off x="1899103" y="1545877"/>
                    <a:ext cx="843000" cy="550500"/>
                  </a:xfrm>
                  <a:prstGeom prst="rect">
                    <a:avLst/>
                  </a:prstGeom>
                  <a:solidFill>
                    <a:schemeClr val="lt1"/>
                  </a:solidFill>
                  <a:ln cap="flat" cmpd="sng" w="19050">
                    <a:solidFill>
                      <a:srgbClr val="434343"/>
                    </a:solidFill>
                    <a:prstDash val="solid"/>
                    <a:round/>
                    <a:headEnd len="sm" w="sm" type="none"/>
                    <a:tailEnd len="sm" w="sm" type="none"/>
                  </a:ln>
                </p:spPr>
                <p:txBody>
                  <a:bodyPr anchorCtr="0" anchor="ctr" bIns="0" lIns="0" spcFirstLastPara="1" rIns="0" wrap="square" tIns="0">
                    <a:noAutofit/>
                  </a:bodyPr>
                  <a:lstStyle/>
                  <a:p>
                    <a:pPr indent="0" lvl="0" marL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b="1" sz="2000">
                      <a:solidFill>
                        <a:srgbClr val="595959"/>
                      </a:solidFill>
                    </a:endParaRPr>
                  </a:p>
                </p:txBody>
              </p:sp>
              <p:sp>
                <p:nvSpPr>
                  <p:cNvPr id="152" name="Google Shape;152;p13"/>
                  <p:cNvSpPr txBox="1"/>
                  <p:nvPr/>
                </p:nvSpPr>
                <p:spPr>
                  <a:xfrm>
                    <a:off x="2464624" y="1933375"/>
                    <a:ext cx="249600" cy="1629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ctr" bIns="0" lIns="0" spcFirstLastPara="1" rIns="0" wrap="square" tIns="0">
                    <a:noAutofit/>
                  </a:bodyPr>
                  <a:lstStyle/>
                  <a:p>
                    <a:pPr indent="0" lvl="0" marL="0" rtl="0" algn="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rPr lang="ru" sz="900">
                        <a:solidFill>
                          <a:srgbClr val="999999"/>
                        </a:solidFill>
                      </a:rPr>
                      <a:t>2</a:t>
                    </a:r>
                    <a:r>
                      <a:rPr lang="ru" sz="900">
                        <a:solidFill>
                          <a:srgbClr val="999999"/>
                        </a:solidFill>
                      </a:rPr>
                      <a:t>1</a:t>
                    </a:r>
                    <a:endParaRPr sz="900">
                      <a:solidFill>
                        <a:srgbClr val="999999"/>
                      </a:solidFill>
                    </a:endParaRPr>
                  </a:p>
                </p:txBody>
              </p:sp>
            </p:grpSp>
            <p:grpSp>
              <p:nvGrpSpPr>
                <p:cNvPr id="153" name="Google Shape;153;p13"/>
                <p:cNvGrpSpPr/>
                <p:nvPr/>
              </p:nvGrpSpPr>
              <p:grpSpPr>
                <a:xfrm>
                  <a:off x="2741916" y="2646877"/>
                  <a:ext cx="843000" cy="550500"/>
                  <a:chOff x="1899103" y="1545877"/>
                  <a:chExt cx="843000" cy="550500"/>
                </a:xfrm>
              </p:grpSpPr>
              <p:sp>
                <p:nvSpPr>
                  <p:cNvPr id="154" name="Google Shape;154;p13"/>
                  <p:cNvSpPr txBox="1"/>
                  <p:nvPr/>
                </p:nvSpPr>
                <p:spPr>
                  <a:xfrm>
                    <a:off x="1899103" y="1545877"/>
                    <a:ext cx="843000" cy="550500"/>
                  </a:xfrm>
                  <a:prstGeom prst="rect">
                    <a:avLst/>
                  </a:prstGeom>
                  <a:solidFill>
                    <a:schemeClr val="lt1"/>
                  </a:solidFill>
                  <a:ln cap="flat" cmpd="sng" w="19050">
                    <a:solidFill>
                      <a:srgbClr val="434343"/>
                    </a:solidFill>
                    <a:prstDash val="solid"/>
                    <a:round/>
                    <a:headEnd len="sm" w="sm" type="none"/>
                    <a:tailEnd len="sm" w="sm" type="none"/>
                  </a:ln>
                </p:spPr>
                <p:txBody>
                  <a:bodyPr anchorCtr="0" anchor="ctr" bIns="0" lIns="0" spcFirstLastPara="1" rIns="0" wrap="square" tIns="0">
                    <a:noAutofit/>
                  </a:bodyPr>
                  <a:lstStyle/>
                  <a:p>
                    <a:pPr indent="0" lvl="0" marL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b="1" sz="2000">
                      <a:solidFill>
                        <a:srgbClr val="595959"/>
                      </a:solidFill>
                    </a:endParaRPr>
                  </a:p>
                </p:txBody>
              </p:sp>
              <p:sp>
                <p:nvSpPr>
                  <p:cNvPr id="155" name="Google Shape;155;p13"/>
                  <p:cNvSpPr txBox="1"/>
                  <p:nvPr/>
                </p:nvSpPr>
                <p:spPr>
                  <a:xfrm>
                    <a:off x="2464624" y="1933375"/>
                    <a:ext cx="249600" cy="1629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ctr" bIns="0" lIns="0" spcFirstLastPara="1" rIns="0" wrap="square" tIns="0">
                    <a:noAutofit/>
                  </a:bodyPr>
                  <a:lstStyle/>
                  <a:p>
                    <a:pPr indent="0" lvl="0" marL="0" rtl="0" algn="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rPr lang="ru" sz="900">
                        <a:solidFill>
                          <a:srgbClr val="999999"/>
                        </a:solidFill>
                      </a:rPr>
                      <a:t>22</a:t>
                    </a:r>
                    <a:endParaRPr sz="900">
                      <a:solidFill>
                        <a:srgbClr val="999999"/>
                      </a:solidFill>
                    </a:endParaRPr>
                  </a:p>
                </p:txBody>
              </p:sp>
            </p:grpSp>
            <p:grpSp>
              <p:nvGrpSpPr>
                <p:cNvPr id="156" name="Google Shape;156;p13"/>
                <p:cNvGrpSpPr/>
                <p:nvPr/>
              </p:nvGrpSpPr>
              <p:grpSpPr>
                <a:xfrm>
                  <a:off x="3584816" y="2646877"/>
                  <a:ext cx="843000" cy="550500"/>
                  <a:chOff x="1899103" y="1545877"/>
                  <a:chExt cx="843000" cy="550500"/>
                </a:xfrm>
              </p:grpSpPr>
              <p:sp>
                <p:nvSpPr>
                  <p:cNvPr id="157" name="Google Shape;157;p13"/>
                  <p:cNvSpPr txBox="1"/>
                  <p:nvPr/>
                </p:nvSpPr>
                <p:spPr>
                  <a:xfrm>
                    <a:off x="1899103" y="1545877"/>
                    <a:ext cx="843000" cy="550500"/>
                  </a:xfrm>
                  <a:prstGeom prst="rect">
                    <a:avLst/>
                  </a:prstGeom>
                  <a:solidFill>
                    <a:schemeClr val="lt1"/>
                  </a:solidFill>
                  <a:ln cap="flat" cmpd="sng" w="19050">
                    <a:solidFill>
                      <a:srgbClr val="434343"/>
                    </a:solidFill>
                    <a:prstDash val="solid"/>
                    <a:round/>
                    <a:headEnd len="sm" w="sm" type="none"/>
                    <a:tailEnd len="sm" w="sm" type="none"/>
                  </a:ln>
                </p:spPr>
                <p:txBody>
                  <a:bodyPr anchorCtr="0" anchor="ctr" bIns="0" lIns="0" spcFirstLastPara="1" rIns="0" wrap="square" tIns="0">
                    <a:noAutofit/>
                  </a:bodyPr>
                  <a:lstStyle/>
                  <a:p>
                    <a:pPr indent="0" lvl="0" marL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b="1" sz="2000">
                      <a:solidFill>
                        <a:srgbClr val="595959"/>
                      </a:solidFill>
                    </a:endParaRPr>
                  </a:p>
                </p:txBody>
              </p:sp>
              <p:sp>
                <p:nvSpPr>
                  <p:cNvPr id="158" name="Google Shape;158;p13"/>
                  <p:cNvSpPr txBox="1"/>
                  <p:nvPr/>
                </p:nvSpPr>
                <p:spPr>
                  <a:xfrm>
                    <a:off x="2464624" y="1933375"/>
                    <a:ext cx="249600" cy="1629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ctr" bIns="0" lIns="0" spcFirstLastPara="1" rIns="0" wrap="square" tIns="0">
                    <a:noAutofit/>
                  </a:bodyPr>
                  <a:lstStyle/>
                  <a:p>
                    <a:pPr indent="0" lvl="0" marL="0" rtl="0" algn="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rPr lang="ru" sz="900">
                        <a:solidFill>
                          <a:srgbClr val="999999"/>
                        </a:solidFill>
                      </a:rPr>
                      <a:t>2</a:t>
                    </a:r>
                    <a:r>
                      <a:rPr lang="ru" sz="900">
                        <a:solidFill>
                          <a:srgbClr val="999999"/>
                        </a:solidFill>
                      </a:rPr>
                      <a:t>3</a:t>
                    </a:r>
                    <a:endParaRPr sz="900">
                      <a:solidFill>
                        <a:srgbClr val="999999"/>
                      </a:solidFill>
                    </a:endParaRPr>
                  </a:p>
                </p:txBody>
              </p:sp>
            </p:grpSp>
            <p:grpSp>
              <p:nvGrpSpPr>
                <p:cNvPr id="159" name="Google Shape;159;p13"/>
                <p:cNvGrpSpPr/>
                <p:nvPr/>
              </p:nvGrpSpPr>
              <p:grpSpPr>
                <a:xfrm>
                  <a:off x="4427628" y="2646877"/>
                  <a:ext cx="843000" cy="550500"/>
                  <a:chOff x="1899103" y="1545877"/>
                  <a:chExt cx="843000" cy="550500"/>
                </a:xfrm>
              </p:grpSpPr>
              <p:sp>
                <p:nvSpPr>
                  <p:cNvPr id="160" name="Google Shape;160;p13"/>
                  <p:cNvSpPr txBox="1"/>
                  <p:nvPr/>
                </p:nvSpPr>
                <p:spPr>
                  <a:xfrm>
                    <a:off x="1899103" y="1545877"/>
                    <a:ext cx="843000" cy="550500"/>
                  </a:xfrm>
                  <a:prstGeom prst="rect">
                    <a:avLst/>
                  </a:prstGeom>
                  <a:solidFill>
                    <a:schemeClr val="lt1"/>
                  </a:solidFill>
                  <a:ln cap="flat" cmpd="sng" w="19050">
                    <a:solidFill>
                      <a:srgbClr val="434343"/>
                    </a:solidFill>
                    <a:prstDash val="solid"/>
                    <a:round/>
                    <a:headEnd len="sm" w="sm" type="none"/>
                    <a:tailEnd len="sm" w="sm" type="none"/>
                  </a:ln>
                </p:spPr>
                <p:txBody>
                  <a:bodyPr anchorCtr="0" anchor="ctr" bIns="0" lIns="0" spcFirstLastPara="1" rIns="0" wrap="square" tIns="0">
                    <a:noAutofit/>
                  </a:bodyPr>
                  <a:lstStyle/>
                  <a:p>
                    <a:pPr indent="0" lvl="0" marL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b="1" sz="2000">
                      <a:solidFill>
                        <a:srgbClr val="595959"/>
                      </a:solidFill>
                    </a:endParaRPr>
                  </a:p>
                </p:txBody>
              </p:sp>
              <p:sp>
                <p:nvSpPr>
                  <p:cNvPr id="161" name="Google Shape;161;p13"/>
                  <p:cNvSpPr txBox="1"/>
                  <p:nvPr/>
                </p:nvSpPr>
                <p:spPr>
                  <a:xfrm>
                    <a:off x="2464624" y="1933375"/>
                    <a:ext cx="249600" cy="1629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ctr" bIns="0" lIns="0" spcFirstLastPara="1" rIns="0" wrap="square" tIns="0">
                    <a:noAutofit/>
                  </a:bodyPr>
                  <a:lstStyle/>
                  <a:p>
                    <a:pPr indent="0" lvl="0" marL="0" rtl="0" algn="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rPr lang="ru" sz="900">
                        <a:solidFill>
                          <a:srgbClr val="999999"/>
                        </a:solidFill>
                      </a:rPr>
                      <a:t>2</a:t>
                    </a:r>
                    <a:r>
                      <a:rPr lang="ru" sz="900">
                        <a:solidFill>
                          <a:srgbClr val="999999"/>
                        </a:solidFill>
                      </a:rPr>
                      <a:t>4</a:t>
                    </a:r>
                    <a:endParaRPr sz="900">
                      <a:solidFill>
                        <a:srgbClr val="999999"/>
                      </a:solidFill>
                    </a:endParaRPr>
                  </a:p>
                </p:txBody>
              </p:sp>
            </p:grpSp>
            <p:grpSp>
              <p:nvGrpSpPr>
                <p:cNvPr id="162" name="Google Shape;162;p13"/>
                <p:cNvGrpSpPr/>
                <p:nvPr/>
              </p:nvGrpSpPr>
              <p:grpSpPr>
                <a:xfrm>
                  <a:off x="5270566" y="2646877"/>
                  <a:ext cx="843000" cy="550500"/>
                  <a:chOff x="1899103" y="1545877"/>
                  <a:chExt cx="843000" cy="550500"/>
                </a:xfrm>
              </p:grpSpPr>
              <p:sp>
                <p:nvSpPr>
                  <p:cNvPr id="163" name="Google Shape;163;p13"/>
                  <p:cNvSpPr txBox="1"/>
                  <p:nvPr/>
                </p:nvSpPr>
                <p:spPr>
                  <a:xfrm>
                    <a:off x="1899103" y="1545877"/>
                    <a:ext cx="843000" cy="550500"/>
                  </a:xfrm>
                  <a:prstGeom prst="rect">
                    <a:avLst/>
                  </a:prstGeom>
                  <a:solidFill>
                    <a:schemeClr val="lt1"/>
                  </a:solidFill>
                  <a:ln cap="flat" cmpd="sng" w="19050">
                    <a:solidFill>
                      <a:srgbClr val="434343"/>
                    </a:solidFill>
                    <a:prstDash val="solid"/>
                    <a:round/>
                    <a:headEnd len="sm" w="sm" type="none"/>
                    <a:tailEnd len="sm" w="sm" type="none"/>
                  </a:ln>
                </p:spPr>
                <p:txBody>
                  <a:bodyPr anchorCtr="0" anchor="ctr" bIns="0" lIns="0" spcFirstLastPara="1" rIns="0" wrap="square" tIns="0">
                    <a:noAutofit/>
                  </a:bodyPr>
                  <a:lstStyle/>
                  <a:p>
                    <a:pPr indent="0" lvl="0" marL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b="1" sz="2000">
                      <a:solidFill>
                        <a:srgbClr val="595959"/>
                      </a:solidFill>
                    </a:endParaRPr>
                  </a:p>
                </p:txBody>
              </p:sp>
              <p:sp>
                <p:nvSpPr>
                  <p:cNvPr id="164" name="Google Shape;164;p13"/>
                  <p:cNvSpPr txBox="1"/>
                  <p:nvPr/>
                </p:nvSpPr>
                <p:spPr>
                  <a:xfrm>
                    <a:off x="2464624" y="1933375"/>
                    <a:ext cx="249600" cy="1629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ctr" bIns="0" lIns="0" spcFirstLastPara="1" rIns="0" wrap="square" tIns="0">
                    <a:noAutofit/>
                  </a:bodyPr>
                  <a:lstStyle/>
                  <a:p>
                    <a:pPr indent="0" lvl="0" marL="0" rtl="0" algn="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rPr lang="ru" sz="900">
                        <a:solidFill>
                          <a:srgbClr val="999999"/>
                        </a:solidFill>
                      </a:rPr>
                      <a:t>2</a:t>
                    </a:r>
                    <a:r>
                      <a:rPr lang="ru" sz="900">
                        <a:solidFill>
                          <a:srgbClr val="999999"/>
                        </a:solidFill>
                      </a:rPr>
                      <a:t>5</a:t>
                    </a:r>
                    <a:endParaRPr sz="900">
                      <a:solidFill>
                        <a:srgbClr val="999999"/>
                      </a:solidFill>
                    </a:endParaRPr>
                  </a:p>
                </p:txBody>
              </p:sp>
            </p:grpSp>
            <p:grpSp>
              <p:nvGrpSpPr>
                <p:cNvPr id="165" name="Google Shape;165;p13"/>
                <p:cNvGrpSpPr/>
                <p:nvPr/>
              </p:nvGrpSpPr>
              <p:grpSpPr>
                <a:xfrm>
                  <a:off x="6113378" y="2646877"/>
                  <a:ext cx="843000" cy="550500"/>
                  <a:chOff x="1899103" y="1545877"/>
                  <a:chExt cx="843000" cy="550500"/>
                </a:xfrm>
              </p:grpSpPr>
              <p:sp>
                <p:nvSpPr>
                  <p:cNvPr id="166" name="Google Shape;166;p13"/>
                  <p:cNvSpPr txBox="1"/>
                  <p:nvPr/>
                </p:nvSpPr>
                <p:spPr>
                  <a:xfrm>
                    <a:off x="1899103" y="1545877"/>
                    <a:ext cx="843000" cy="550500"/>
                  </a:xfrm>
                  <a:prstGeom prst="rect">
                    <a:avLst/>
                  </a:prstGeom>
                  <a:solidFill>
                    <a:schemeClr val="lt1"/>
                  </a:solidFill>
                  <a:ln cap="flat" cmpd="sng" w="19050">
                    <a:solidFill>
                      <a:srgbClr val="434343"/>
                    </a:solidFill>
                    <a:prstDash val="solid"/>
                    <a:round/>
                    <a:headEnd len="sm" w="sm" type="none"/>
                    <a:tailEnd len="sm" w="sm" type="none"/>
                  </a:ln>
                </p:spPr>
                <p:txBody>
                  <a:bodyPr anchorCtr="0" anchor="ctr" bIns="0" lIns="0" spcFirstLastPara="1" rIns="0" wrap="square" tIns="0">
                    <a:noAutofit/>
                  </a:bodyPr>
                  <a:lstStyle/>
                  <a:p>
                    <a:pPr indent="0" lvl="0" marL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b="1" sz="2000">
                      <a:solidFill>
                        <a:srgbClr val="595959"/>
                      </a:solidFill>
                    </a:endParaRPr>
                  </a:p>
                </p:txBody>
              </p:sp>
              <p:sp>
                <p:nvSpPr>
                  <p:cNvPr id="167" name="Google Shape;167;p13"/>
                  <p:cNvSpPr txBox="1"/>
                  <p:nvPr/>
                </p:nvSpPr>
                <p:spPr>
                  <a:xfrm>
                    <a:off x="2464624" y="1933375"/>
                    <a:ext cx="249600" cy="1629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ctr" bIns="0" lIns="0" spcFirstLastPara="1" rIns="0" wrap="square" tIns="0">
                    <a:noAutofit/>
                  </a:bodyPr>
                  <a:lstStyle/>
                  <a:p>
                    <a:pPr indent="0" lvl="0" marL="0" rtl="0" algn="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rPr lang="ru" sz="900">
                        <a:solidFill>
                          <a:srgbClr val="999999"/>
                        </a:solidFill>
                      </a:rPr>
                      <a:t>2</a:t>
                    </a:r>
                    <a:r>
                      <a:rPr lang="ru" sz="900">
                        <a:solidFill>
                          <a:srgbClr val="999999"/>
                        </a:solidFill>
                      </a:rPr>
                      <a:t>6</a:t>
                    </a:r>
                    <a:endParaRPr sz="900">
                      <a:solidFill>
                        <a:srgbClr val="999999"/>
                      </a:solidFill>
                    </a:endParaRPr>
                  </a:p>
                </p:txBody>
              </p:sp>
            </p:grpSp>
            <p:grpSp>
              <p:nvGrpSpPr>
                <p:cNvPr id="168" name="Google Shape;168;p13"/>
                <p:cNvGrpSpPr/>
                <p:nvPr/>
              </p:nvGrpSpPr>
              <p:grpSpPr>
                <a:xfrm>
                  <a:off x="6956291" y="2646877"/>
                  <a:ext cx="843000" cy="550500"/>
                  <a:chOff x="1899103" y="1545877"/>
                  <a:chExt cx="843000" cy="550500"/>
                </a:xfrm>
              </p:grpSpPr>
              <p:sp>
                <p:nvSpPr>
                  <p:cNvPr id="169" name="Google Shape;169;p13"/>
                  <p:cNvSpPr txBox="1"/>
                  <p:nvPr/>
                </p:nvSpPr>
                <p:spPr>
                  <a:xfrm>
                    <a:off x="1899103" y="1545877"/>
                    <a:ext cx="843000" cy="550500"/>
                  </a:xfrm>
                  <a:prstGeom prst="rect">
                    <a:avLst/>
                  </a:prstGeom>
                  <a:solidFill>
                    <a:schemeClr val="lt1"/>
                  </a:solidFill>
                  <a:ln cap="flat" cmpd="sng" w="19050">
                    <a:solidFill>
                      <a:srgbClr val="434343"/>
                    </a:solidFill>
                    <a:prstDash val="solid"/>
                    <a:round/>
                    <a:headEnd len="sm" w="sm" type="none"/>
                    <a:tailEnd len="sm" w="sm" type="none"/>
                  </a:ln>
                </p:spPr>
                <p:txBody>
                  <a:bodyPr anchorCtr="0" anchor="ctr" bIns="0" lIns="0" spcFirstLastPara="1" rIns="0" wrap="square" tIns="0">
                    <a:noAutofit/>
                  </a:bodyPr>
                  <a:lstStyle/>
                  <a:p>
                    <a:pPr indent="0" lvl="0" marL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b="1" sz="2000">
                      <a:solidFill>
                        <a:srgbClr val="595959"/>
                      </a:solidFill>
                    </a:endParaRPr>
                  </a:p>
                </p:txBody>
              </p:sp>
              <p:sp>
                <p:nvSpPr>
                  <p:cNvPr id="170" name="Google Shape;170;p13"/>
                  <p:cNvSpPr txBox="1"/>
                  <p:nvPr/>
                </p:nvSpPr>
                <p:spPr>
                  <a:xfrm>
                    <a:off x="2464624" y="1933375"/>
                    <a:ext cx="249600" cy="1629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ctr" bIns="0" lIns="0" spcFirstLastPara="1" rIns="0" wrap="square" tIns="0">
                    <a:noAutofit/>
                  </a:bodyPr>
                  <a:lstStyle/>
                  <a:p>
                    <a:pPr indent="0" lvl="0" marL="0" rtl="0" algn="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rPr lang="ru" sz="900">
                        <a:solidFill>
                          <a:srgbClr val="999999"/>
                        </a:solidFill>
                      </a:rPr>
                      <a:t>2</a:t>
                    </a:r>
                    <a:r>
                      <a:rPr lang="ru" sz="900">
                        <a:solidFill>
                          <a:srgbClr val="999999"/>
                        </a:solidFill>
                      </a:rPr>
                      <a:t>7</a:t>
                    </a:r>
                    <a:endParaRPr sz="900">
                      <a:solidFill>
                        <a:srgbClr val="999999"/>
                      </a:solidFill>
                    </a:endParaRPr>
                  </a:p>
                </p:txBody>
              </p:sp>
            </p:grpSp>
            <p:grpSp>
              <p:nvGrpSpPr>
                <p:cNvPr id="171" name="Google Shape;171;p13"/>
                <p:cNvGrpSpPr/>
                <p:nvPr/>
              </p:nvGrpSpPr>
              <p:grpSpPr>
                <a:xfrm>
                  <a:off x="7799203" y="2646877"/>
                  <a:ext cx="843000" cy="550500"/>
                  <a:chOff x="1899103" y="1545877"/>
                  <a:chExt cx="843000" cy="550500"/>
                </a:xfrm>
              </p:grpSpPr>
              <p:sp>
                <p:nvSpPr>
                  <p:cNvPr id="172" name="Google Shape;172;p13"/>
                  <p:cNvSpPr txBox="1"/>
                  <p:nvPr/>
                </p:nvSpPr>
                <p:spPr>
                  <a:xfrm>
                    <a:off x="1899103" y="1545877"/>
                    <a:ext cx="843000" cy="550500"/>
                  </a:xfrm>
                  <a:prstGeom prst="rect">
                    <a:avLst/>
                  </a:prstGeom>
                  <a:solidFill>
                    <a:schemeClr val="lt1"/>
                  </a:solidFill>
                  <a:ln cap="flat" cmpd="sng" w="19050">
                    <a:solidFill>
                      <a:srgbClr val="434343"/>
                    </a:solidFill>
                    <a:prstDash val="solid"/>
                    <a:round/>
                    <a:headEnd len="sm" w="sm" type="none"/>
                    <a:tailEnd len="sm" w="sm" type="none"/>
                  </a:ln>
                </p:spPr>
                <p:txBody>
                  <a:bodyPr anchorCtr="0" anchor="ctr" bIns="0" lIns="0" spcFirstLastPara="1" rIns="0" wrap="square" tIns="0">
                    <a:noAutofit/>
                  </a:bodyPr>
                  <a:lstStyle/>
                  <a:p>
                    <a:pPr indent="0" lvl="0" marL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b="1" sz="2000">
                      <a:solidFill>
                        <a:srgbClr val="595959"/>
                      </a:solidFill>
                    </a:endParaRPr>
                  </a:p>
                </p:txBody>
              </p:sp>
              <p:sp>
                <p:nvSpPr>
                  <p:cNvPr id="173" name="Google Shape;173;p13"/>
                  <p:cNvSpPr txBox="1"/>
                  <p:nvPr/>
                </p:nvSpPr>
                <p:spPr>
                  <a:xfrm>
                    <a:off x="2464624" y="1933375"/>
                    <a:ext cx="249600" cy="1629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ctr" bIns="0" lIns="0" spcFirstLastPara="1" rIns="0" wrap="square" tIns="0">
                    <a:noAutofit/>
                  </a:bodyPr>
                  <a:lstStyle/>
                  <a:p>
                    <a:pPr indent="0" lvl="0" marL="0" rtl="0" algn="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rPr lang="ru" sz="900">
                        <a:solidFill>
                          <a:srgbClr val="999999"/>
                        </a:solidFill>
                      </a:rPr>
                      <a:t>2</a:t>
                    </a:r>
                    <a:r>
                      <a:rPr lang="ru" sz="900">
                        <a:solidFill>
                          <a:srgbClr val="999999"/>
                        </a:solidFill>
                      </a:rPr>
                      <a:t>8</a:t>
                    </a:r>
                    <a:endParaRPr sz="900">
                      <a:solidFill>
                        <a:srgbClr val="999999"/>
                      </a:solidFill>
                    </a:endParaRPr>
                  </a:p>
                </p:txBody>
              </p:sp>
            </p:grpSp>
            <p:grpSp>
              <p:nvGrpSpPr>
                <p:cNvPr id="174" name="Google Shape;174;p13"/>
                <p:cNvGrpSpPr/>
                <p:nvPr/>
              </p:nvGrpSpPr>
              <p:grpSpPr>
                <a:xfrm>
                  <a:off x="8642116" y="2646877"/>
                  <a:ext cx="843000" cy="550500"/>
                  <a:chOff x="1899103" y="1545877"/>
                  <a:chExt cx="843000" cy="550500"/>
                </a:xfrm>
              </p:grpSpPr>
              <p:sp>
                <p:nvSpPr>
                  <p:cNvPr id="175" name="Google Shape;175;p13"/>
                  <p:cNvSpPr txBox="1"/>
                  <p:nvPr/>
                </p:nvSpPr>
                <p:spPr>
                  <a:xfrm>
                    <a:off x="1899103" y="1545877"/>
                    <a:ext cx="843000" cy="550500"/>
                  </a:xfrm>
                  <a:prstGeom prst="rect">
                    <a:avLst/>
                  </a:prstGeom>
                  <a:solidFill>
                    <a:schemeClr val="lt1"/>
                  </a:solidFill>
                  <a:ln cap="flat" cmpd="sng" w="19050">
                    <a:solidFill>
                      <a:srgbClr val="434343"/>
                    </a:solidFill>
                    <a:prstDash val="solid"/>
                    <a:round/>
                    <a:headEnd len="sm" w="sm" type="none"/>
                    <a:tailEnd len="sm" w="sm" type="none"/>
                  </a:ln>
                </p:spPr>
                <p:txBody>
                  <a:bodyPr anchorCtr="0" anchor="ctr" bIns="0" lIns="0" spcFirstLastPara="1" rIns="0" wrap="square" tIns="0">
                    <a:noAutofit/>
                  </a:bodyPr>
                  <a:lstStyle/>
                  <a:p>
                    <a:pPr indent="0" lvl="0" marL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b="1" sz="2000">
                      <a:solidFill>
                        <a:srgbClr val="595959"/>
                      </a:solidFill>
                    </a:endParaRPr>
                  </a:p>
                </p:txBody>
              </p:sp>
              <p:sp>
                <p:nvSpPr>
                  <p:cNvPr id="176" name="Google Shape;176;p13"/>
                  <p:cNvSpPr txBox="1"/>
                  <p:nvPr/>
                </p:nvSpPr>
                <p:spPr>
                  <a:xfrm>
                    <a:off x="2464624" y="1933375"/>
                    <a:ext cx="249600" cy="1629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ctr" bIns="0" lIns="0" spcFirstLastPara="1" rIns="0" wrap="square" tIns="0">
                    <a:noAutofit/>
                  </a:bodyPr>
                  <a:lstStyle/>
                  <a:p>
                    <a:pPr indent="0" lvl="0" marL="0" rtl="0" algn="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rPr lang="ru" sz="900">
                        <a:solidFill>
                          <a:srgbClr val="999999"/>
                        </a:solidFill>
                      </a:rPr>
                      <a:t>2</a:t>
                    </a:r>
                    <a:r>
                      <a:rPr lang="ru" sz="900">
                        <a:solidFill>
                          <a:srgbClr val="999999"/>
                        </a:solidFill>
                      </a:rPr>
                      <a:t>9</a:t>
                    </a:r>
                    <a:endParaRPr sz="900">
                      <a:solidFill>
                        <a:srgbClr val="999999"/>
                      </a:solidFill>
                    </a:endParaRPr>
                  </a:p>
                </p:txBody>
              </p:sp>
            </p:grpSp>
            <p:grpSp>
              <p:nvGrpSpPr>
                <p:cNvPr id="177" name="Google Shape;177;p13"/>
                <p:cNvGrpSpPr/>
                <p:nvPr/>
              </p:nvGrpSpPr>
              <p:grpSpPr>
                <a:xfrm>
                  <a:off x="9485016" y="2646877"/>
                  <a:ext cx="843000" cy="550500"/>
                  <a:chOff x="1899103" y="1545877"/>
                  <a:chExt cx="843000" cy="550500"/>
                </a:xfrm>
              </p:grpSpPr>
              <p:sp>
                <p:nvSpPr>
                  <p:cNvPr id="178" name="Google Shape;178;p13"/>
                  <p:cNvSpPr txBox="1"/>
                  <p:nvPr/>
                </p:nvSpPr>
                <p:spPr>
                  <a:xfrm>
                    <a:off x="1899103" y="1545877"/>
                    <a:ext cx="843000" cy="550500"/>
                  </a:xfrm>
                  <a:prstGeom prst="rect">
                    <a:avLst/>
                  </a:prstGeom>
                  <a:solidFill>
                    <a:schemeClr val="lt1"/>
                  </a:solidFill>
                  <a:ln cap="flat" cmpd="sng" w="19050">
                    <a:solidFill>
                      <a:srgbClr val="434343"/>
                    </a:solidFill>
                    <a:prstDash val="solid"/>
                    <a:round/>
                    <a:headEnd len="sm" w="sm" type="none"/>
                    <a:tailEnd len="sm" w="sm" type="none"/>
                  </a:ln>
                </p:spPr>
                <p:txBody>
                  <a:bodyPr anchorCtr="0" anchor="ctr" bIns="0" lIns="0" spcFirstLastPara="1" rIns="0" wrap="square" tIns="0">
                    <a:noAutofit/>
                  </a:bodyPr>
                  <a:lstStyle/>
                  <a:p>
                    <a:pPr indent="0" lvl="0" marL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b="1" sz="2000">
                      <a:solidFill>
                        <a:srgbClr val="595959"/>
                      </a:solidFill>
                    </a:endParaRPr>
                  </a:p>
                </p:txBody>
              </p:sp>
              <p:sp>
                <p:nvSpPr>
                  <p:cNvPr id="179" name="Google Shape;179;p13"/>
                  <p:cNvSpPr txBox="1"/>
                  <p:nvPr/>
                </p:nvSpPr>
                <p:spPr>
                  <a:xfrm>
                    <a:off x="2464624" y="1933375"/>
                    <a:ext cx="249600" cy="1629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ctr" bIns="0" lIns="0" spcFirstLastPara="1" rIns="0" wrap="square" tIns="0">
                    <a:noAutofit/>
                  </a:bodyPr>
                  <a:lstStyle/>
                  <a:p>
                    <a:pPr indent="0" lvl="0" marL="0" rtl="0" algn="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rPr lang="ru" sz="900">
                        <a:solidFill>
                          <a:srgbClr val="999999"/>
                        </a:solidFill>
                      </a:rPr>
                      <a:t>3</a:t>
                    </a:r>
                    <a:r>
                      <a:rPr lang="ru" sz="900">
                        <a:solidFill>
                          <a:srgbClr val="999999"/>
                        </a:solidFill>
                      </a:rPr>
                      <a:t>0</a:t>
                    </a:r>
                    <a:endParaRPr sz="900">
                      <a:solidFill>
                        <a:srgbClr val="999999"/>
                      </a:solidFill>
                    </a:endParaRPr>
                  </a:p>
                </p:txBody>
              </p:sp>
            </p:grpSp>
          </p:grpSp>
          <p:grpSp>
            <p:nvGrpSpPr>
              <p:cNvPr id="180" name="Google Shape;180;p13"/>
              <p:cNvGrpSpPr/>
              <p:nvPr/>
            </p:nvGrpSpPr>
            <p:grpSpPr>
              <a:xfrm>
                <a:off x="1899103" y="3197377"/>
                <a:ext cx="8428913" cy="550500"/>
                <a:chOff x="1899103" y="3197377"/>
                <a:chExt cx="8428913" cy="550500"/>
              </a:xfrm>
            </p:grpSpPr>
            <p:grpSp>
              <p:nvGrpSpPr>
                <p:cNvPr id="181" name="Google Shape;181;p13"/>
                <p:cNvGrpSpPr/>
                <p:nvPr/>
              </p:nvGrpSpPr>
              <p:grpSpPr>
                <a:xfrm>
                  <a:off x="1899103" y="3197377"/>
                  <a:ext cx="843000" cy="550500"/>
                  <a:chOff x="1899103" y="1545877"/>
                  <a:chExt cx="843000" cy="550500"/>
                </a:xfrm>
              </p:grpSpPr>
              <p:sp>
                <p:nvSpPr>
                  <p:cNvPr id="182" name="Google Shape;182;p13"/>
                  <p:cNvSpPr txBox="1"/>
                  <p:nvPr/>
                </p:nvSpPr>
                <p:spPr>
                  <a:xfrm>
                    <a:off x="1899103" y="1545877"/>
                    <a:ext cx="843000" cy="550500"/>
                  </a:xfrm>
                  <a:prstGeom prst="rect">
                    <a:avLst/>
                  </a:prstGeom>
                  <a:solidFill>
                    <a:schemeClr val="lt1"/>
                  </a:solidFill>
                  <a:ln cap="flat" cmpd="sng" w="19050">
                    <a:solidFill>
                      <a:srgbClr val="434343"/>
                    </a:solidFill>
                    <a:prstDash val="solid"/>
                    <a:round/>
                    <a:headEnd len="sm" w="sm" type="none"/>
                    <a:tailEnd len="sm" w="sm" type="none"/>
                  </a:ln>
                </p:spPr>
                <p:txBody>
                  <a:bodyPr anchorCtr="0" anchor="ctr" bIns="0" lIns="0" spcFirstLastPara="1" rIns="0" wrap="square" tIns="0">
                    <a:noAutofit/>
                  </a:bodyPr>
                  <a:lstStyle/>
                  <a:p>
                    <a:pPr indent="0" lvl="0" marL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b="1" sz="2000">
                      <a:solidFill>
                        <a:srgbClr val="595959"/>
                      </a:solidFill>
                    </a:endParaRPr>
                  </a:p>
                </p:txBody>
              </p:sp>
              <p:sp>
                <p:nvSpPr>
                  <p:cNvPr id="183" name="Google Shape;183;p13"/>
                  <p:cNvSpPr txBox="1"/>
                  <p:nvPr/>
                </p:nvSpPr>
                <p:spPr>
                  <a:xfrm>
                    <a:off x="2464624" y="1933375"/>
                    <a:ext cx="249600" cy="1629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ctr" bIns="0" lIns="0" spcFirstLastPara="1" rIns="0" wrap="square" tIns="0">
                    <a:noAutofit/>
                  </a:bodyPr>
                  <a:lstStyle/>
                  <a:p>
                    <a:pPr indent="0" lvl="0" marL="0" rtl="0" algn="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rPr lang="ru" sz="900">
                        <a:solidFill>
                          <a:srgbClr val="999999"/>
                        </a:solidFill>
                      </a:rPr>
                      <a:t>3</a:t>
                    </a:r>
                    <a:r>
                      <a:rPr lang="ru" sz="900">
                        <a:solidFill>
                          <a:srgbClr val="999999"/>
                        </a:solidFill>
                      </a:rPr>
                      <a:t>1</a:t>
                    </a:r>
                    <a:endParaRPr sz="900">
                      <a:solidFill>
                        <a:srgbClr val="999999"/>
                      </a:solidFill>
                    </a:endParaRPr>
                  </a:p>
                </p:txBody>
              </p:sp>
            </p:grpSp>
            <p:grpSp>
              <p:nvGrpSpPr>
                <p:cNvPr id="184" name="Google Shape;184;p13"/>
                <p:cNvGrpSpPr/>
                <p:nvPr/>
              </p:nvGrpSpPr>
              <p:grpSpPr>
                <a:xfrm>
                  <a:off x="2741916" y="3197377"/>
                  <a:ext cx="843000" cy="550500"/>
                  <a:chOff x="1899103" y="1545877"/>
                  <a:chExt cx="843000" cy="550500"/>
                </a:xfrm>
              </p:grpSpPr>
              <p:sp>
                <p:nvSpPr>
                  <p:cNvPr id="185" name="Google Shape;185;p13"/>
                  <p:cNvSpPr txBox="1"/>
                  <p:nvPr/>
                </p:nvSpPr>
                <p:spPr>
                  <a:xfrm>
                    <a:off x="1899103" y="1545877"/>
                    <a:ext cx="843000" cy="550500"/>
                  </a:xfrm>
                  <a:prstGeom prst="rect">
                    <a:avLst/>
                  </a:prstGeom>
                  <a:solidFill>
                    <a:schemeClr val="lt1"/>
                  </a:solidFill>
                  <a:ln cap="flat" cmpd="sng" w="19050">
                    <a:solidFill>
                      <a:srgbClr val="434343"/>
                    </a:solidFill>
                    <a:prstDash val="solid"/>
                    <a:round/>
                    <a:headEnd len="sm" w="sm" type="none"/>
                    <a:tailEnd len="sm" w="sm" type="none"/>
                  </a:ln>
                </p:spPr>
                <p:txBody>
                  <a:bodyPr anchorCtr="0" anchor="ctr" bIns="0" lIns="0" spcFirstLastPara="1" rIns="0" wrap="square" tIns="0">
                    <a:noAutofit/>
                  </a:bodyPr>
                  <a:lstStyle/>
                  <a:p>
                    <a:pPr indent="0" lvl="0" marL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b="1" sz="2000">
                      <a:solidFill>
                        <a:srgbClr val="595959"/>
                      </a:solidFill>
                    </a:endParaRPr>
                  </a:p>
                </p:txBody>
              </p:sp>
              <p:sp>
                <p:nvSpPr>
                  <p:cNvPr id="186" name="Google Shape;186;p13"/>
                  <p:cNvSpPr txBox="1"/>
                  <p:nvPr/>
                </p:nvSpPr>
                <p:spPr>
                  <a:xfrm>
                    <a:off x="2464624" y="1933375"/>
                    <a:ext cx="249600" cy="1629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ctr" bIns="0" lIns="0" spcFirstLastPara="1" rIns="0" wrap="square" tIns="0">
                    <a:noAutofit/>
                  </a:bodyPr>
                  <a:lstStyle/>
                  <a:p>
                    <a:pPr indent="0" lvl="0" marL="0" rtl="0" algn="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rPr lang="ru" sz="900">
                        <a:solidFill>
                          <a:srgbClr val="999999"/>
                        </a:solidFill>
                      </a:rPr>
                      <a:t>3</a:t>
                    </a:r>
                    <a:r>
                      <a:rPr lang="ru" sz="900">
                        <a:solidFill>
                          <a:srgbClr val="999999"/>
                        </a:solidFill>
                      </a:rPr>
                      <a:t>2</a:t>
                    </a:r>
                    <a:endParaRPr sz="900">
                      <a:solidFill>
                        <a:srgbClr val="999999"/>
                      </a:solidFill>
                    </a:endParaRPr>
                  </a:p>
                </p:txBody>
              </p:sp>
            </p:grpSp>
            <p:grpSp>
              <p:nvGrpSpPr>
                <p:cNvPr id="187" name="Google Shape;187;p13"/>
                <p:cNvGrpSpPr/>
                <p:nvPr/>
              </p:nvGrpSpPr>
              <p:grpSpPr>
                <a:xfrm>
                  <a:off x="3584816" y="3197377"/>
                  <a:ext cx="843000" cy="550500"/>
                  <a:chOff x="1899103" y="1545877"/>
                  <a:chExt cx="843000" cy="550500"/>
                </a:xfrm>
              </p:grpSpPr>
              <p:sp>
                <p:nvSpPr>
                  <p:cNvPr id="188" name="Google Shape;188;p13"/>
                  <p:cNvSpPr txBox="1"/>
                  <p:nvPr/>
                </p:nvSpPr>
                <p:spPr>
                  <a:xfrm>
                    <a:off x="1899103" y="1545877"/>
                    <a:ext cx="843000" cy="550500"/>
                  </a:xfrm>
                  <a:prstGeom prst="rect">
                    <a:avLst/>
                  </a:prstGeom>
                  <a:solidFill>
                    <a:schemeClr val="lt1"/>
                  </a:solidFill>
                  <a:ln cap="flat" cmpd="sng" w="19050">
                    <a:solidFill>
                      <a:srgbClr val="434343"/>
                    </a:solidFill>
                    <a:prstDash val="solid"/>
                    <a:round/>
                    <a:headEnd len="sm" w="sm" type="none"/>
                    <a:tailEnd len="sm" w="sm" type="none"/>
                  </a:ln>
                </p:spPr>
                <p:txBody>
                  <a:bodyPr anchorCtr="0" anchor="ctr" bIns="0" lIns="0" spcFirstLastPara="1" rIns="0" wrap="square" tIns="0">
                    <a:noAutofit/>
                  </a:bodyPr>
                  <a:lstStyle/>
                  <a:p>
                    <a:pPr indent="0" lvl="0" marL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b="1" sz="2000">
                      <a:solidFill>
                        <a:srgbClr val="595959"/>
                      </a:solidFill>
                    </a:endParaRPr>
                  </a:p>
                </p:txBody>
              </p:sp>
              <p:sp>
                <p:nvSpPr>
                  <p:cNvPr id="189" name="Google Shape;189;p13"/>
                  <p:cNvSpPr txBox="1"/>
                  <p:nvPr/>
                </p:nvSpPr>
                <p:spPr>
                  <a:xfrm>
                    <a:off x="2464624" y="1933375"/>
                    <a:ext cx="249600" cy="1629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ctr" bIns="0" lIns="0" spcFirstLastPara="1" rIns="0" wrap="square" tIns="0">
                    <a:noAutofit/>
                  </a:bodyPr>
                  <a:lstStyle/>
                  <a:p>
                    <a:pPr indent="0" lvl="0" marL="0" rtl="0" algn="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rPr lang="ru" sz="900">
                        <a:solidFill>
                          <a:srgbClr val="999999"/>
                        </a:solidFill>
                      </a:rPr>
                      <a:t>3</a:t>
                    </a:r>
                    <a:r>
                      <a:rPr lang="ru" sz="900">
                        <a:solidFill>
                          <a:srgbClr val="999999"/>
                        </a:solidFill>
                      </a:rPr>
                      <a:t>3</a:t>
                    </a:r>
                    <a:endParaRPr sz="900">
                      <a:solidFill>
                        <a:srgbClr val="999999"/>
                      </a:solidFill>
                    </a:endParaRPr>
                  </a:p>
                </p:txBody>
              </p:sp>
            </p:grpSp>
            <p:grpSp>
              <p:nvGrpSpPr>
                <p:cNvPr id="190" name="Google Shape;190;p13"/>
                <p:cNvGrpSpPr/>
                <p:nvPr/>
              </p:nvGrpSpPr>
              <p:grpSpPr>
                <a:xfrm>
                  <a:off x="4427628" y="3197377"/>
                  <a:ext cx="843000" cy="550500"/>
                  <a:chOff x="1899103" y="1545877"/>
                  <a:chExt cx="843000" cy="550500"/>
                </a:xfrm>
              </p:grpSpPr>
              <p:sp>
                <p:nvSpPr>
                  <p:cNvPr id="191" name="Google Shape;191;p13"/>
                  <p:cNvSpPr txBox="1"/>
                  <p:nvPr/>
                </p:nvSpPr>
                <p:spPr>
                  <a:xfrm>
                    <a:off x="1899103" y="1545877"/>
                    <a:ext cx="843000" cy="550500"/>
                  </a:xfrm>
                  <a:prstGeom prst="rect">
                    <a:avLst/>
                  </a:prstGeom>
                  <a:solidFill>
                    <a:schemeClr val="lt1"/>
                  </a:solidFill>
                  <a:ln cap="flat" cmpd="sng" w="19050">
                    <a:solidFill>
                      <a:srgbClr val="434343"/>
                    </a:solidFill>
                    <a:prstDash val="solid"/>
                    <a:round/>
                    <a:headEnd len="sm" w="sm" type="none"/>
                    <a:tailEnd len="sm" w="sm" type="none"/>
                  </a:ln>
                </p:spPr>
                <p:txBody>
                  <a:bodyPr anchorCtr="0" anchor="ctr" bIns="0" lIns="0" spcFirstLastPara="1" rIns="0" wrap="square" tIns="0">
                    <a:noAutofit/>
                  </a:bodyPr>
                  <a:lstStyle/>
                  <a:p>
                    <a:pPr indent="0" lvl="0" marL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b="1" sz="2000">
                      <a:solidFill>
                        <a:srgbClr val="595959"/>
                      </a:solidFill>
                    </a:endParaRPr>
                  </a:p>
                </p:txBody>
              </p:sp>
              <p:sp>
                <p:nvSpPr>
                  <p:cNvPr id="192" name="Google Shape;192;p13"/>
                  <p:cNvSpPr txBox="1"/>
                  <p:nvPr/>
                </p:nvSpPr>
                <p:spPr>
                  <a:xfrm>
                    <a:off x="2464624" y="1933375"/>
                    <a:ext cx="249600" cy="1629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ctr" bIns="0" lIns="0" spcFirstLastPara="1" rIns="0" wrap="square" tIns="0">
                    <a:noAutofit/>
                  </a:bodyPr>
                  <a:lstStyle/>
                  <a:p>
                    <a:pPr indent="0" lvl="0" marL="0" rtl="0" algn="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rPr lang="ru" sz="900">
                        <a:solidFill>
                          <a:srgbClr val="999999"/>
                        </a:solidFill>
                      </a:rPr>
                      <a:t>3</a:t>
                    </a:r>
                    <a:r>
                      <a:rPr lang="ru" sz="900">
                        <a:solidFill>
                          <a:srgbClr val="999999"/>
                        </a:solidFill>
                      </a:rPr>
                      <a:t>4</a:t>
                    </a:r>
                    <a:endParaRPr sz="900">
                      <a:solidFill>
                        <a:srgbClr val="999999"/>
                      </a:solidFill>
                    </a:endParaRPr>
                  </a:p>
                </p:txBody>
              </p:sp>
            </p:grpSp>
            <p:grpSp>
              <p:nvGrpSpPr>
                <p:cNvPr id="193" name="Google Shape;193;p13"/>
                <p:cNvGrpSpPr/>
                <p:nvPr/>
              </p:nvGrpSpPr>
              <p:grpSpPr>
                <a:xfrm>
                  <a:off x="5270566" y="3197377"/>
                  <a:ext cx="843000" cy="550500"/>
                  <a:chOff x="1899103" y="1545877"/>
                  <a:chExt cx="843000" cy="550500"/>
                </a:xfrm>
              </p:grpSpPr>
              <p:sp>
                <p:nvSpPr>
                  <p:cNvPr id="194" name="Google Shape;194;p13"/>
                  <p:cNvSpPr txBox="1"/>
                  <p:nvPr/>
                </p:nvSpPr>
                <p:spPr>
                  <a:xfrm>
                    <a:off x="1899103" y="1545877"/>
                    <a:ext cx="843000" cy="550500"/>
                  </a:xfrm>
                  <a:prstGeom prst="rect">
                    <a:avLst/>
                  </a:prstGeom>
                  <a:solidFill>
                    <a:schemeClr val="lt1"/>
                  </a:solidFill>
                  <a:ln cap="flat" cmpd="sng" w="19050">
                    <a:solidFill>
                      <a:srgbClr val="434343"/>
                    </a:solidFill>
                    <a:prstDash val="solid"/>
                    <a:round/>
                    <a:headEnd len="sm" w="sm" type="none"/>
                    <a:tailEnd len="sm" w="sm" type="none"/>
                  </a:ln>
                </p:spPr>
                <p:txBody>
                  <a:bodyPr anchorCtr="0" anchor="ctr" bIns="0" lIns="0" spcFirstLastPara="1" rIns="0" wrap="square" tIns="0">
                    <a:noAutofit/>
                  </a:bodyPr>
                  <a:lstStyle/>
                  <a:p>
                    <a:pPr indent="0" lvl="0" marL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b="1" sz="2000">
                      <a:solidFill>
                        <a:srgbClr val="595959"/>
                      </a:solidFill>
                    </a:endParaRPr>
                  </a:p>
                </p:txBody>
              </p:sp>
              <p:sp>
                <p:nvSpPr>
                  <p:cNvPr id="195" name="Google Shape;195;p13"/>
                  <p:cNvSpPr txBox="1"/>
                  <p:nvPr/>
                </p:nvSpPr>
                <p:spPr>
                  <a:xfrm>
                    <a:off x="2464624" y="1933375"/>
                    <a:ext cx="249600" cy="1629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ctr" bIns="0" lIns="0" spcFirstLastPara="1" rIns="0" wrap="square" tIns="0">
                    <a:noAutofit/>
                  </a:bodyPr>
                  <a:lstStyle/>
                  <a:p>
                    <a:pPr indent="0" lvl="0" marL="0" rtl="0" algn="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rPr lang="ru" sz="900">
                        <a:solidFill>
                          <a:srgbClr val="999999"/>
                        </a:solidFill>
                      </a:rPr>
                      <a:t>3</a:t>
                    </a:r>
                    <a:r>
                      <a:rPr lang="ru" sz="900">
                        <a:solidFill>
                          <a:srgbClr val="999999"/>
                        </a:solidFill>
                      </a:rPr>
                      <a:t>5</a:t>
                    </a:r>
                    <a:endParaRPr sz="900">
                      <a:solidFill>
                        <a:srgbClr val="999999"/>
                      </a:solidFill>
                    </a:endParaRPr>
                  </a:p>
                </p:txBody>
              </p:sp>
            </p:grpSp>
            <p:grpSp>
              <p:nvGrpSpPr>
                <p:cNvPr id="196" name="Google Shape;196;p13"/>
                <p:cNvGrpSpPr/>
                <p:nvPr/>
              </p:nvGrpSpPr>
              <p:grpSpPr>
                <a:xfrm>
                  <a:off x="6113378" y="3197377"/>
                  <a:ext cx="843000" cy="550500"/>
                  <a:chOff x="1899103" y="1545877"/>
                  <a:chExt cx="843000" cy="550500"/>
                </a:xfrm>
              </p:grpSpPr>
              <p:sp>
                <p:nvSpPr>
                  <p:cNvPr id="197" name="Google Shape;197;p13"/>
                  <p:cNvSpPr txBox="1"/>
                  <p:nvPr/>
                </p:nvSpPr>
                <p:spPr>
                  <a:xfrm>
                    <a:off x="1899103" y="1545877"/>
                    <a:ext cx="843000" cy="550500"/>
                  </a:xfrm>
                  <a:prstGeom prst="rect">
                    <a:avLst/>
                  </a:prstGeom>
                  <a:solidFill>
                    <a:schemeClr val="lt1"/>
                  </a:solidFill>
                  <a:ln cap="flat" cmpd="sng" w="19050">
                    <a:solidFill>
                      <a:srgbClr val="434343"/>
                    </a:solidFill>
                    <a:prstDash val="solid"/>
                    <a:round/>
                    <a:headEnd len="sm" w="sm" type="none"/>
                    <a:tailEnd len="sm" w="sm" type="none"/>
                  </a:ln>
                </p:spPr>
                <p:txBody>
                  <a:bodyPr anchorCtr="0" anchor="ctr" bIns="0" lIns="0" spcFirstLastPara="1" rIns="0" wrap="square" tIns="0">
                    <a:noAutofit/>
                  </a:bodyPr>
                  <a:lstStyle/>
                  <a:p>
                    <a:pPr indent="0" lvl="0" marL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b="1" sz="2000">
                      <a:solidFill>
                        <a:srgbClr val="595959"/>
                      </a:solidFill>
                    </a:endParaRPr>
                  </a:p>
                </p:txBody>
              </p:sp>
              <p:sp>
                <p:nvSpPr>
                  <p:cNvPr id="198" name="Google Shape;198;p13"/>
                  <p:cNvSpPr txBox="1"/>
                  <p:nvPr/>
                </p:nvSpPr>
                <p:spPr>
                  <a:xfrm>
                    <a:off x="2464624" y="1933375"/>
                    <a:ext cx="249600" cy="1629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ctr" bIns="0" lIns="0" spcFirstLastPara="1" rIns="0" wrap="square" tIns="0">
                    <a:noAutofit/>
                  </a:bodyPr>
                  <a:lstStyle/>
                  <a:p>
                    <a:pPr indent="0" lvl="0" marL="0" rtl="0" algn="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rPr lang="ru" sz="900">
                        <a:solidFill>
                          <a:srgbClr val="999999"/>
                        </a:solidFill>
                      </a:rPr>
                      <a:t>3</a:t>
                    </a:r>
                    <a:r>
                      <a:rPr lang="ru" sz="900">
                        <a:solidFill>
                          <a:srgbClr val="999999"/>
                        </a:solidFill>
                      </a:rPr>
                      <a:t>6</a:t>
                    </a:r>
                    <a:endParaRPr sz="900">
                      <a:solidFill>
                        <a:srgbClr val="999999"/>
                      </a:solidFill>
                    </a:endParaRPr>
                  </a:p>
                </p:txBody>
              </p:sp>
            </p:grpSp>
            <p:grpSp>
              <p:nvGrpSpPr>
                <p:cNvPr id="199" name="Google Shape;199;p13"/>
                <p:cNvGrpSpPr/>
                <p:nvPr/>
              </p:nvGrpSpPr>
              <p:grpSpPr>
                <a:xfrm>
                  <a:off x="6956291" y="3197377"/>
                  <a:ext cx="843000" cy="550500"/>
                  <a:chOff x="1899103" y="1545877"/>
                  <a:chExt cx="843000" cy="550500"/>
                </a:xfrm>
              </p:grpSpPr>
              <p:sp>
                <p:nvSpPr>
                  <p:cNvPr id="200" name="Google Shape;200;p13"/>
                  <p:cNvSpPr txBox="1"/>
                  <p:nvPr/>
                </p:nvSpPr>
                <p:spPr>
                  <a:xfrm>
                    <a:off x="1899103" y="1545877"/>
                    <a:ext cx="843000" cy="550500"/>
                  </a:xfrm>
                  <a:prstGeom prst="rect">
                    <a:avLst/>
                  </a:prstGeom>
                  <a:solidFill>
                    <a:schemeClr val="lt1"/>
                  </a:solidFill>
                  <a:ln cap="flat" cmpd="sng" w="19050">
                    <a:solidFill>
                      <a:srgbClr val="434343"/>
                    </a:solidFill>
                    <a:prstDash val="solid"/>
                    <a:round/>
                    <a:headEnd len="sm" w="sm" type="none"/>
                    <a:tailEnd len="sm" w="sm" type="none"/>
                  </a:ln>
                </p:spPr>
                <p:txBody>
                  <a:bodyPr anchorCtr="0" anchor="ctr" bIns="0" lIns="0" spcFirstLastPara="1" rIns="0" wrap="square" tIns="0">
                    <a:noAutofit/>
                  </a:bodyPr>
                  <a:lstStyle/>
                  <a:p>
                    <a:pPr indent="0" lvl="0" marL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b="1" sz="2000">
                      <a:solidFill>
                        <a:srgbClr val="595959"/>
                      </a:solidFill>
                    </a:endParaRPr>
                  </a:p>
                </p:txBody>
              </p:sp>
              <p:sp>
                <p:nvSpPr>
                  <p:cNvPr id="201" name="Google Shape;201;p13"/>
                  <p:cNvSpPr txBox="1"/>
                  <p:nvPr/>
                </p:nvSpPr>
                <p:spPr>
                  <a:xfrm>
                    <a:off x="2464624" y="1933375"/>
                    <a:ext cx="249600" cy="1629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ctr" bIns="0" lIns="0" spcFirstLastPara="1" rIns="0" wrap="square" tIns="0">
                    <a:noAutofit/>
                  </a:bodyPr>
                  <a:lstStyle/>
                  <a:p>
                    <a:pPr indent="0" lvl="0" marL="0" rtl="0" algn="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rPr lang="ru" sz="900">
                        <a:solidFill>
                          <a:srgbClr val="999999"/>
                        </a:solidFill>
                      </a:rPr>
                      <a:t>3</a:t>
                    </a:r>
                    <a:r>
                      <a:rPr lang="ru" sz="900">
                        <a:solidFill>
                          <a:srgbClr val="999999"/>
                        </a:solidFill>
                      </a:rPr>
                      <a:t>7</a:t>
                    </a:r>
                    <a:endParaRPr sz="900">
                      <a:solidFill>
                        <a:srgbClr val="999999"/>
                      </a:solidFill>
                    </a:endParaRPr>
                  </a:p>
                </p:txBody>
              </p:sp>
            </p:grpSp>
            <p:grpSp>
              <p:nvGrpSpPr>
                <p:cNvPr id="202" name="Google Shape;202;p13"/>
                <p:cNvGrpSpPr/>
                <p:nvPr/>
              </p:nvGrpSpPr>
              <p:grpSpPr>
                <a:xfrm>
                  <a:off x="7799203" y="3197377"/>
                  <a:ext cx="843000" cy="550500"/>
                  <a:chOff x="1899103" y="1545877"/>
                  <a:chExt cx="843000" cy="550500"/>
                </a:xfrm>
              </p:grpSpPr>
              <p:sp>
                <p:nvSpPr>
                  <p:cNvPr id="203" name="Google Shape;203;p13"/>
                  <p:cNvSpPr txBox="1"/>
                  <p:nvPr/>
                </p:nvSpPr>
                <p:spPr>
                  <a:xfrm>
                    <a:off x="1899103" y="1545877"/>
                    <a:ext cx="843000" cy="550500"/>
                  </a:xfrm>
                  <a:prstGeom prst="rect">
                    <a:avLst/>
                  </a:prstGeom>
                  <a:solidFill>
                    <a:schemeClr val="lt1"/>
                  </a:solidFill>
                  <a:ln cap="flat" cmpd="sng" w="19050">
                    <a:solidFill>
                      <a:srgbClr val="434343"/>
                    </a:solidFill>
                    <a:prstDash val="solid"/>
                    <a:round/>
                    <a:headEnd len="sm" w="sm" type="none"/>
                    <a:tailEnd len="sm" w="sm" type="none"/>
                  </a:ln>
                </p:spPr>
                <p:txBody>
                  <a:bodyPr anchorCtr="0" anchor="ctr" bIns="0" lIns="0" spcFirstLastPara="1" rIns="0" wrap="square" tIns="0">
                    <a:noAutofit/>
                  </a:bodyPr>
                  <a:lstStyle/>
                  <a:p>
                    <a:pPr indent="0" lvl="0" marL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b="1" sz="2000">
                      <a:solidFill>
                        <a:srgbClr val="595959"/>
                      </a:solidFill>
                    </a:endParaRPr>
                  </a:p>
                </p:txBody>
              </p:sp>
              <p:sp>
                <p:nvSpPr>
                  <p:cNvPr id="204" name="Google Shape;204;p13"/>
                  <p:cNvSpPr txBox="1"/>
                  <p:nvPr/>
                </p:nvSpPr>
                <p:spPr>
                  <a:xfrm>
                    <a:off x="2464624" y="1933375"/>
                    <a:ext cx="249600" cy="1629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ctr" bIns="0" lIns="0" spcFirstLastPara="1" rIns="0" wrap="square" tIns="0">
                    <a:noAutofit/>
                  </a:bodyPr>
                  <a:lstStyle/>
                  <a:p>
                    <a:pPr indent="0" lvl="0" marL="0" rtl="0" algn="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rPr lang="ru" sz="900">
                        <a:solidFill>
                          <a:srgbClr val="999999"/>
                        </a:solidFill>
                      </a:rPr>
                      <a:t>3</a:t>
                    </a:r>
                    <a:r>
                      <a:rPr lang="ru" sz="900">
                        <a:solidFill>
                          <a:srgbClr val="999999"/>
                        </a:solidFill>
                      </a:rPr>
                      <a:t>8</a:t>
                    </a:r>
                    <a:endParaRPr sz="900">
                      <a:solidFill>
                        <a:srgbClr val="999999"/>
                      </a:solidFill>
                    </a:endParaRPr>
                  </a:p>
                </p:txBody>
              </p:sp>
            </p:grpSp>
            <p:grpSp>
              <p:nvGrpSpPr>
                <p:cNvPr id="205" name="Google Shape;205;p13"/>
                <p:cNvGrpSpPr/>
                <p:nvPr/>
              </p:nvGrpSpPr>
              <p:grpSpPr>
                <a:xfrm>
                  <a:off x="8642116" y="3197377"/>
                  <a:ext cx="843000" cy="550500"/>
                  <a:chOff x="1899103" y="1545877"/>
                  <a:chExt cx="843000" cy="550500"/>
                </a:xfrm>
              </p:grpSpPr>
              <p:sp>
                <p:nvSpPr>
                  <p:cNvPr id="206" name="Google Shape;206;p13"/>
                  <p:cNvSpPr txBox="1"/>
                  <p:nvPr/>
                </p:nvSpPr>
                <p:spPr>
                  <a:xfrm>
                    <a:off x="1899103" y="1545877"/>
                    <a:ext cx="843000" cy="550500"/>
                  </a:xfrm>
                  <a:prstGeom prst="rect">
                    <a:avLst/>
                  </a:prstGeom>
                  <a:solidFill>
                    <a:schemeClr val="lt1"/>
                  </a:solidFill>
                  <a:ln cap="flat" cmpd="sng" w="19050">
                    <a:solidFill>
                      <a:srgbClr val="434343"/>
                    </a:solidFill>
                    <a:prstDash val="solid"/>
                    <a:round/>
                    <a:headEnd len="sm" w="sm" type="none"/>
                    <a:tailEnd len="sm" w="sm" type="none"/>
                  </a:ln>
                </p:spPr>
                <p:txBody>
                  <a:bodyPr anchorCtr="0" anchor="ctr" bIns="0" lIns="0" spcFirstLastPara="1" rIns="0" wrap="square" tIns="0">
                    <a:noAutofit/>
                  </a:bodyPr>
                  <a:lstStyle/>
                  <a:p>
                    <a:pPr indent="0" lvl="0" marL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b="1" sz="2000">
                      <a:solidFill>
                        <a:srgbClr val="595959"/>
                      </a:solidFill>
                    </a:endParaRPr>
                  </a:p>
                </p:txBody>
              </p:sp>
              <p:sp>
                <p:nvSpPr>
                  <p:cNvPr id="207" name="Google Shape;207;p13"/>
                  <p:cNvSpPr txBox="1"/>
                  <p:nvPr/>
                </p:nvSpPr>
                <p:spPr>
                  <a:xfrm>
                    <a:off x="2464624" y="1933375"/>
                    <a:ext cx="249600" cy="1629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ctr" bIns="0" lIns="0" spcFirstLastPara="1" rIns="0" wrap="square" tIns="0">
                    <a:noAutofit/>
                  </a:bodyPr>
                  <a:lstStyle/>
                  <a:p>
                    <a:pPr indent="0" lvl="0" marL="0" rtl="0" algn="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rPr lang="ru" sz="900">
                        <a:solidFill>
                          <a:srgbClr val="999999"/>
                        </a:solidFill>
                      </a:rPr>
                      <a:t>3</a:t>
                    </a:r>
                    <a:r>
                      <a:rPr lang="ru" sz="900">
                        <a:solidFill>
                          <a:srgbClr val="999999"/>
                        </a:solidFill>
                      </a:rPr>
                      <a:t>9</a:t>
                    </a:r>
                    <a:endParaRPr sz="900">
                      <a:solidFill>
                        <a:srgbClr val="999999"/>
                      </a:solidFill>
                    </a:endParaRPr>
                  </a:p>
                </p:txBody>
              </p:sp>
            </p:grpSp>
            <p:grpSp>
              <p:nvGrpSpPr>
                <p:cNvPr id="208" name="Google Shape;208;p13"/>
                <p:cNvGrpSpPr/>
                <p:nvPr/>
              </p:nvGrpSpPr>
              <p:grpSpPr>
                <a:xfrm>
                  <a:off x="9485016" y="3197377"/>
                  <a:ext cx="843000" cy="550500"/>
                  <a:chOff x="1899103" y="1545877"/>
                  <a:chExt cx="843000" cy="550500"/>
                </a:xfrm>
              </p:grpSpPr>
              <p:sp>
                <p:nvSpPr>
                  <p:cNvPr id="209" name="Google Shape;209;p13"/>
                  <p:cNvSpPr txBox="1"/>
                  <p:nvPr/>
                </p:nvSpPr>
                <p:spPr>
                  <a:xfrm>
                    <a:off x="1899103" y="1545877"/>
                    <a:ext cx="843000" cy="550500"/>
                  </a:xfrm>
                  <a:prstGeom prst="rect">
                    <a:avLst/>
                  </a:prstGeom>
                  <a:solidFill>
                    <a:schemeClr val="lt1"/>
                  </a:solidFill>
                  <a:ln cap="flat" cmpd="sng" w="19050">
                    <a:solidFill>
                      <a:srgbClr val="434343"/>
                    </a:solidFill>
                    <a:prstDash val="solid"/>
                    <a:round/>
                    <a:headEnd len="sm" w="sm" type="none"/>
                    <a:tailEnd len="sm" w="sm" type="none"/>
                  </a:ln>
                </p:spPr>
                <p:txBody>
                  <a:bodyPr anchorCtr="0" anchor="ctr" bIns="0" lIns="0" spcFirstLastPara="1" rIns="0" wrap="square" tIns="0">
                    <a:noAutofit/>
                  </a:bodyPr>
                  <a:lstStyle/>
                  <a:p>
                    <a:pPr indent="0" lvl="0" marL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b="1" sz="2000">
                      <a:solidFill>
                        <a:srgbClr val="595959"/>
                      </a:solidFill>
                    </a:endParaRPr>
                  </a:p>
                </p:txBody>
              </p:sp>
              <p:sp>
                <p:nvSpPr>
                  <p:cNvPr id="210" name="Google Shape;210;p13"/>
                  <p:cNvSpPr txBox="1"/>
                  <p:nvPr/>
                </p:nvSpPr>
                <p:spPr>
                  <a:xfrm>
                    <a:off x="2464624" y="1933375"/>
                    <a:ext cx="249600" cy="1629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ctr" bIns="0" lIns="0" spcFirstLastPara="1" rIns="0" wrap="square" tIns="0">
                    <a:noAutofit/>
                  </a:bodyPr>
                  <a:lstStyle/>
                  <a:p>
                    <a:pPr indent="0" lvl="0" marL="0" rtl="0" algn="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rPr lang="ru" sz="900">
                        <a:solidFill>
                          <a:srgbClr val="999999"/>
                        </a:solidFill>
                      </a:rPr>
                      <a:t>4</a:t>
                    </a:r>
                    <a:r>
                      <a:rPr lang="ru" sz="900">
                        <a:solidFill>
                          <a:srgbClr val="999999"/>
                        </a:solidFill>
                      </a:rPr>
                      <a:t>0</a:t>
                    </a:r>
                    <a:endParaRPr sz="900">
                      <a:solidFill>
                        <a:srgbClr val="999999"/>
                      </a:solidFill>
                    </a:endParaRPr>
                  </a:p>
                </p:txBody>
              </p:sp>
            </p:grpSp>
          </p:grpSp>
          <p:grpSp>
            <p:nvGrpSpPr>
              <p:cNvPr id="211" name="Google Shape;211;p13"/>
              <p:cNvGrpSpPr/>
              <p:nvPr/>
            </p:nvGrpSpPr>
            <p:grpSpPr>
              <a:xfrm>
                <a:off x="1899103" y="3747877"/>
                <a:ext cx="8428913" cy="550500"/>
                <a:chOff x="1899103" y="1545877"/>
                <a:chExt cx="8428913" cy="550500"/>
              </a:xfrm>
            </p:grpSpPr>
            <p:grpSp>
              <p:nvGrpSpPr>
                <p:cNvPr id="212" name="Google Shape;212;p13"/>
                <p:cNvGrpSpPr/>
                <p:nvPr/>
              </p:nvGrpSpPr>
              <p:grpSpPr>
                <a:xfrm>
                  <a:off x="1899103" y="1545877"/>
                  <a:ext cx="843000" cy="550500"/>
                  <a:chOff x="1899103" y="1545877"/>
                  <a:chExt cx="843000" cy="550500"/>
                </a:xfrm>
              </p:grpSpPr>
              <p:sp>
                <p:nvSpPr>
                  <p:cNvPr id="213" name="Google Shape;213;p13"/>
                  <p:cNvSpPr txBox="1"/>
                  <p:nvPr/>
                </p:nvSpPr>
                <p:spPr>
                  <a:xfrm>
                    <a:off x="1899103" y="1545877"/>
                    <a:ext cx="843000" cy="550500"/>
                  </a:xfrm>
                  <a:prstGeom prst="rect">
                    <a:avLst/>
                  </a:prstGeom>
                  <a:solidFill>
                    <a:schemeClr val="lt1"/>
                  </a:solidFill>
                  <a:ln cap="flat" cmpd="sng" w="19050">
                    <a:solidFill>
                      <a:srgbClr val="434343"/>
                    </a:solidFill>
                    <a:prstDash val="solid"/>
                    <a:round/>
                    <a:headEnd len="sm" w="sm" type="none"/>
                    <a:tailEnd len="sm" w="sm" type="none"/>
                  </a:ln>
                </p:spPr>
                <p:txBody>
                  <a:bodyPr anchorCtr="0" anchor="ctr" bIns="0" lIns="0" spcFirstLastPara="1" rIns="0" wrap="square" tIns="0">
                    <a:noAutofit/>
                  </a:bodyPr>
                  <a:lstStyle/>
                  <a:p>
                    <a:pPr indent="0" lvl="0" marL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b="1" sz="2000">
                      <a:solidFill>
                        <a:srgbClr val="595959"/>
                      </a:solidFill>
                    </a:endParaRPr>
                  </a:p>
                </p:txBody>
              </p:sp>
              <p:sp>
                <p:nvSpPr>
                  <p:cNvPr id="214" name="Google Shape;214;p13"/>
                  <p:cNvSpPr txBox="1"/>
                  <p:nvPr/>
                </p:nvSpPr>
                <p:spPr>
                  <a:xfrm>
                    <a:off x="2464624" y="1933375"/>
                    <a:ext cx="249600" cy="1629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ctr" bIns="0" lIns="0" spcFirstLastPara="1" rIns="0" wrap="square" tIns="0">
                    <a:noAutofit/>
                  </a:bodyPr>
                  <a:lstStyle/>
                  <a:p>
                    <a:pPr indent="0" lvl="0" marL="0" rtl="0" algn="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rPr lang="ru" sz="900">
                        <a:solidFill>
                          <a:srgbClr val="999999"/>
                        </a:solidFill>
                      </a:rPr>
                      <a:t>4</a:t>
                    </a:r>
                    <a:r>
                      <a:rPr lang="ru" sz="900">
                        <a:solidFill>
                          <a:srgbClr val="999999"/>
                        </a:solidFill>
                      </a:rPr>
                      <a:t>1</a:t>
                    </a:r>
                    <a:endParaRPr sz="900">
                      <a:solidFill>
                        <a:srgbClr val="999999"/>
                      </a:solidFill>
                    </a:endParaRPr>
                  </a:p>
                </p:txBody>
              </p:sp>
            </p:grpSp>
            <p:grpSp>
              <p:nvGrpSpPr>
                <p:cNvPr id="215" name="Google Shape;215;p13"/>
                <p:cNvGrpSpPr/>
                <p:nvPr/>
              </p:nvGrpSpPr>
              <p:grpSpPr>
                <a:xfrm>
                  <a:off x="2741916" y="1545877"/>
                  <a:ext cx="843000" cy="550500"/>
                  <a:chOff x="1899103" y="1545877"/>
                  <a:chExt cx="843000" cy="550500"/>
                </a:xfrm>
              </p:grpSpPr>
              <p:sp>
                <p:nvSpPr>
                  <p:cNvPr id="216" name="Google Shape;216;p13"/>
                  <p:cNvSpPr txBox="1"/>
                  <p:nvPr/>
                </p:nvSpPr>
                <p:spPr>
                  <a:xfrm>
                    <a:off x="1899103" y="1545877"/>
                    <a:ext cx="843000" cy="550500"/>
                  </a:xfrm>
                  <a:prstGeom prst="rect">
                    <a:avLst/>
                  </a:prstGeom>
                  <a:solidFill>
                    <a:schemeClr val="lt1"/>
                  </a:solidFill>
                  <a:ln cap="flat" cmpd="sng" w="19050">
                    <a:solidFill>
                      <a:srgbClr val="434343"/>
                    </a:solidFill>
                    <a:prstDash val="solid"/>
                    <a:round/>
                    <a:headEnd len="sm" w="sm" type="none"/>
                    <a:tailEnd len="sm" w="sm" type="none"/>
                  </a:ln>
                </p:spPr>
                <p:txBody>
                  <a:bodyPr anchorCtr="0" anchor="ctr" bIns="0" lIns="0" spcFirstLastPara="1" rIns="0" wrap="square" tIns="0">
                    <a:noAutofit/>
                  </a:bodyPr>
                  <a:lstStyle/>
                  <a:p>
                    <a:pPr indent="0" lvl="0" marL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b="1" sz="2000">
                      <a:solidFill>
                        <a:srgbClr val="595959"/>
                      </a:solidFill>
                    </a:endParaRPr>
                  </a:p>
                </p:txBody>
              </p:sp>
              <p:sp>
                <p:nvSpPr>
                  <p:cNvPr id="217" name="Google Shape;217;p13"/>
                  <p:cNvSpPr txBox="1"/>
                  <p:nvPr/>
                </p:nvSpPr>
                <p:spPr>
                  <a:xfrm>
                    <a:off x="2464624" y="1933375"/>
                    <a:ext cx="249600" cy="1629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ctr" bIns="0" lIns="0" spcFirstLastPara="1" rIns="0" wrap="square" tIns="0">
                    <a:noAutofit/>
                  </a:bodyPr>
                  <a:lstStyle/>
                  <a:p>
                    <a:pPr indent="0" lvl="0" marL="0" rtl="0" algn="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rPr lang="ru" sz="900">
                        <a:solidFill>
                          <a:srgbClr val="999999"/>
                        </a:solidFill>
                      </a:rPr>
                      <a:t>4</a:t>
                    </a:r>
                    <a:r>
                      <a:rPr lang="ru" sz="900">
                        <a:solidFill>
                          <a:srgbClr val="999999"/>
                        </a:solidFill>
                      </a:rPr>
                      <a:t>2</a:t>
                    </a:r>
                    <a:endParaRPr sz="900">
                      <a:solidFill>
                        <a:srgbClr val="999999"/>
                      </a:solidFill>
                    </a:endParaRPr>
                  </a:p>
                </p:txBody>
              </p:sp>
            </p:grpSp>
            <p:grpSp>
              <p:nvGrpSpPr>
                <p:cNvPr id="218" name="Google Shape;218;p13"/>
                <p:cNvGrpSpPr/>
                <p:nvPr/>
              </p:nvGrpSpPr>
              <p:grpSpPr>
                <a:xfrm>
                  <a:off x="3584816" y="1545877"/>
                  <a:ext cx="843000" cy="550500"/>
                  <a:chOff x="1899103" y="1545877"/>
                  <a:chExt cx="843000" cy="550500"/>
                </a:xfrm>
              </p:grpSpPr>
              <p:sp>
                <p:nvSpPr>
                  <p:cNvPr id="219" name="Google Shape;219;p13"/>
                  <p:cNvSpPr txBox="1"/>
                  <p:nvPr/>
                </p:nvSpPr>
                <p:spPr>
                  <a:xfrm>
                    <a:off x="1899103" y="1545877"/>
                    <a:ext cx="843000" cy="550500"/>
                  </a:xfrm>
                  <a:prstGeom prst="rect">
                    <a:avLst/>
                  </a:prstGeom>
                  <a:solidFill>
                    <a:schemeClr val="lt1"/>
                  </a:solidFill>
                  <a:ln cap="flat" cmpd="sng" w="19050">
                    <a:solidFill>
                      <a:srgbClr val="434343"/>
                    </a:solidFill>
                    <a:prstDash val="solid"/>
                    <a:round/>
                    <a:headEnd len="sm" w="sm" type="none"/>
                    <a:tailEnd len="sm" w="sm" type="none"/>
                  </a:ln>
                </p:spPr>
                <p:txBody>
                  <a:bodyPr anchorCtr="0" anchor="ctr" bIns="0" lIns="0" spcFirstLastPara="1" rIns="0" wrap="square" tIns="0">
                    <a:noAutofit/>
                  </a:bodyPr>
                  <a:lstStyle/>
                  <a:p>
                    <a:pPr indent="0" lvl="0" marL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b="1" sz="2000">
                      <a:solidFill>
                        <a:srgbClr val="595959"/>
                      </a:solidFill>
                    </a:endParaRPr>
                  </a:p>
                </p:txBody>
              </p:sp>
              <p:sp>
                <p:nvSpPr>
                  <p:cNvPr id="220" name="Google Shape;220;p13"/>
                  <p:cNvSpPr txBox="1"/>
                  <p:nvPr/>
                </p:nvSpPr>
                <p:spPr>
                  <a:xfrm>
                    <a:off x="2464624" y="1933375"/>
                    <a:ext cx="249600" cy="1629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ctr" bIns="0" lIns="0" spcFirstLastPara="1" rIns="0" wrap="square" tIns="0">
                    <a:noAutofit/>
                  </a:bodyPr>
                  <a:lstStyle/>
                  <a:p>
                    <a:pPr indent="0" lvl="0" marL="0" rtl="0" algn="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rPr lang="ru" sz="900">
                        <a:solidFill>
                          <a:srgbClr val="999999"/>
                        </a:solidFill>
                      </a:rPr>
                      <a:t>4</a:t>
                    </a:r>
                    <a:r>
                      <a:rPr lang="ru" sz="900">
                        <a:solidFill>
                          <a:srgbClr val="999999"/>
                        </a:solidFill>
                      </a:rPr>
                      <a:t>3</a:t>
                    </a:r>
                    <a:endParaRPr sz="900">
                      <a:solidFill>
                        <a:srgbClr val="999999"/>
                      </a:solidFill>
                    </a:endParaRPr>
                  </a:p>
                </p:txBody>
              </p:sp>
            </p:grpSp>
            <p:grpSp>
              <p:nvGrpSpPr>
                <p:cNvPr id="221" name="Google Shape;221;p13"/>
                <p:cNvGrpSpPr/>
                <p:nvPr/>
              </p:nvGrpSpPr>
              <p:grpSpPr>
                <a:xfrm>
                  <a:off x="4427628" y="1545877"/>
                  <a:ext cx="843000" cy="550500"/>
                  <a:chOff x="1899103" y="1545877"/>
                  <a:chExt cx="843000" cy="550500"/>
                </a:xfrm>
              </p:grpSpPr>
              <p:sp>
                <p:nvSpPr>
                  <p:cNvPr id="222" name="Google Shape;222;p13"/>
                  <p:cNvSpPr txBox="1"/>
                  <p:nvPr/>
                </p:nvSpPr>
                <p:spPr>
                  <a:xfrm>
                    <a:off x="1899103" y="1545877"/>
                    <a:ext cx="843000" cy="550500"/>
                  </a:xfrm>
                  <a:prstGeom prst="rect">
                    <a:avLst/>
                  </a:prstGeom>
                  <a:solidFill>
                    <a:schemeClr val="lt1"/>
                  </a:solidFill>
                  <a:ln cap="flat" cmpd="sng" w="19050">
                    <a:solidFill>
                      <a:srgbClr val="434343"/>
                    </a:solidFill>
                    <a:prstDash val="solid"/>
                    <a:round/>
                    <a:headEnd len="sm" w="sm" type="none"/>
                    <a:tailEnd len="sm" w="sm" type="none"/>
                  </a:ln>
                </p:spPr>
                <p:txBody>
                  <a:bodyPr anchorCtr="0" anchor="ctr" bIns="0" lIns="0" spcFirstLastPara="1" rIns="0" wrap="square" tIns="0">
                    <a:noAutofit/>
                  </a:bodyPr>
                  <a:lstStyle/>
                  <a:p>
                    <a:pPr indent="0" lvl="0" marL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b="1" sz="2000">
                      <a:solidFill>
                        <a:srgbClr val="595959"/>
                      </a:solidFill>
                    </a:endParaRPr>
                  </a:p>
                </p:txBody>
              </p:sp>
              <p:sp>
                <p:nvSpPr>
                  <p:cNvPr id="223" name="Google Shape;223;p13"/>
                  <p:cNvSpPr txBox="1"/>
                  <p:nvPr/>
                </p:nvSpPr>
                <p:spPr>
                  <a:xfrm>
                    <a:off x="2464624" y="1933375"/>
                    <a:ext cx="249600" cy="1629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ctr" bIns="0" lIns="0" spcFirstLastPara="1" rIns="0" wrap="square" tIns="0">
                    <a:noAutofit/>
                  </a:bodyPr>
                  <a:lstStyle/>
                  <a:p>
                    <a:pPr indent="0" lvl="0" marL="0" rtl="0" algn="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rPr lang="ru" sz="900">
                        <a:solidFill>
                          <a:srgbClr val="999999"/>
                        </a:solidFill>
                      </a:rPr>
                      <a:t>4</a:t>
                    </a:r>
                    <a:r>
                      <a:rPr lang="ru" sz="900">
                        <a:solidFill>
                          <a:srgbClr val="999999"/>
                        </a:solidFill>
                      </a:rPr>
                      <a:t>4</a:t>
                    </a:r>
                    <a:endParaRPr sz="900">
                      <a:solidFill>
                        <a:srgbClr val="999999"/>
                      </a:solidFill>
                    </a:endParaRPr>
                  </a:p>
                </p:txBody>
              </p:sp>
            </p:grpSp>
            <p:grpSp>
              <p:nvGrpSpPr>
                <p:cNvPr id="224" name="Google Shape;224;p13"/>
                <p:cNvGrpSpPr/>
                <p:nvPr/>
              </p:nvGrpSpPr>
              <p:grpSpPr>
                <a:xfrm>
                  <a:off x="5270566" y="1545877"/>
                  <a:ext cx="843000" cy="550500"/>
                  <a:chOff x="1899103" y="1545877"/>
                  <a:chExt cx="843000" cy="550500"/>
                </a:xfrm>
              </p:grpSpPr>
              <p:sp>
                <p:nvSpPr>
                  <p:cNvPr id="225" name="Google Shape;225;p13"/>
                  <p:cNvSpPr txBox="1"/>
                  <p:nvPr/>
                </p:nvSpPr>
                <p:spPr>
                  <a:xfrm>
                    <a:off x="1899103" y="1545877"/>
                    <a:ext cx="843000" cy="550500"/>
                  </a:xfrm>
                  <a:prstGeom prst="rect">
                    <a:avLst/>
                  </a:prstGeom>
                  <a:solidFill>
                    <a:schemeClr val="lt1"/>
                  </a:solidFill>
                  <a:ln cap="flat" cmpd="sng" w="19050">
                    <a:solidFill>
                      <a:srgbClr val="434343"/>
                    </a:solidFill>
                    <a:prstDash val="solid"/>
                    <a:round/>
                    <a:headEnd len="sm" w="sm" type="none"/>
                    <a:tailEnd len="sm" w="sm" type="none"/>
                  </a:ln>
                </p:spPr>
                <p:txBody>
                  <a:bodyPr anchorCtr="0" anchor="ctr" bIns="0" lIns="0" spcFirstLastPara="1" rIns="0" wrap="square" tIns="0">
                    <a:noAutofit/>
                  </a:bodyPr>
                  <a:lstStyle/>
                  <a:p>
                    <a:pPr indent="0" lvl="0" marL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b="1" sz="2000">
                      <a:solidFill>
                        <a:srgbClr val="595959"/>
                      </a:solidFill>
                    </a:endParaRPr>
                  </a:p>
                </p:txBody>
              </p:sp>
              <p:sp>
                <p:nvSpPr>
                  <p:cNvPr id="226" name="Google Shape;226;p13"/>
                  <p:cNvSpPr txBox="1"/>
                  <p:nvPr/>
                </p:nvSpPr>
                <p:spPr>
                  <a:xfrm>
                    <a:off x="2464624" y="1933375"/>
                    <a:ext cx="249600" cy="1629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ctr" bIns="0" lIns="0" spcFirstLastPara="1" rIns="0" wrap="square" tIns="0">
                    <a:noAutofit/>
                  </a:bodyPr>
                  <a:lstStyle/>
                  <a:p>
                    <a:pPr indent="0" lvl="0" marL="0" rtl="0" algn="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rPr lang="ru" sz="900">
                        <a:solidFill>
                          <a:srgbClr val="999999"/>
                        </a:solidFill>
                      </a:rPr>
                      <a:t>4</a:t>
                    </a:r>
                    <a:r>
                      <a:rPr lang="ru" sz="900">
                        <a:solidFill>
                          <a:srgbClr val="999999"/>
                        </a:solidFill>
                      </a:rPr>
                      <a:t>5</a:t>
                    </a:r>
                    <a:endParaRPr sz="900">
                      <a:solidFill>
                        <a:srgbClr val="999999"/>
                      </a:solidFill>
                    </a:endParaRPr>
                  </a:p>
                </p:txBody>
              </p:sp>
            </p:grpSp>
            <p:grpSp>
              <p:nvGrpSpPr>
                <p:cNvPr id="227" name="Google Shape;227;p13"/>
                <p:cNvGrpSpPr/>
                <p:nvPr/>
              </p:nvGrpSpPr>
              <p:grpSpPr>
                <a:xfrm>
                  <a:off x="6113378" y="1545877"/>
                  <a:ext cx="843000" cy="550500"/>
                  <a:chOff x="1899103" y="1545877"/>
                  <a:chExt cx="843000" cy="550500"/>
                </a:xfrm>
              </p:grpSpPr>
              <p:sp>
                <p:nvSpPr>
                  <p:cNvPr id="228" name="Google Shape;228;p13"/>
                  <p:cNvSpPr txBox="1"/>
                  <p:nvPr/>
                </p:nvSpPr>
                <p:spPr>
                  <a:xfrm>
                    <a:off x="1899103" y="1545877"/>
                    <a:ext cx="843000" cy="550500"/>
                  </a:xfrm>
                  <a:prstGeom prst="rect">
                    <a:avLst/>
                  </a:prstGeom>
                  <a:solidFill>
                    <a:schemeClr val="lt1"/>
                  </a:solidFill>
                  <a:ln cap="flat" cmpd="sng" w="19050">
                    <a:solidFill>
                      <a:srgbClr val="434343"/>
                    </a:solidFill>
                    <a:prstDash val="solid"/>
                    <a:round/>
                    <a:headEnd len="sm" w="sm" type="none"/>
                    <a:tailEnd len="sm" w="sm" type="none"/>
                  </a:ln>
                </p:spPr>
                <p:txBody>
                  <a:bodyPr anchorCtr="0" anchor="ctr" bIns="0" lIns="0" spcFirstLastPara="1" rIns="0" wrap="square" tIns="0">
                    <a:noAutofit/>
                  </a:bodyPr>
                  <a:lstStyle/>
                  <a:p>
                    <a:pPr indent="0" lvl="0" marL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b="1" sz="2000">
                      <a:solidFill>
                        <a:srgbClr val="595959"/>
                      </a:solidFill>
                    </a:endParaRPr>
                  </a:p>
                </p:txBody>
              </p:sp>
              <p:sp>
                <p:nvSpPr>
                  <p:cNvPr id="229" name="Google Shape;229;p13"/>
                  <p:cNvSpPr txBox="1"/>
                  <p:nvPr/>
                </p:nvSpPr>
                <p:spPr>
                  <a:xfrm>
                    <a:off x="2464624" y="1933375"/>
                    <a:ext cx="249600" cy="1629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ctr" bIns="0" lIns="0" spcFirstLastPara="1" rIns="0" wrap="square" tIns="0">
                    <a:noAutofit/>
                  </a:bodyPr>
                  <a:lstStyle/>
                  <a:p>
                    <a:pPr indent="0" lvl="0" marL="0" rtl="0" algn="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rPr lang="ru" sz="900">
                        <a:solidFill>
                          <a:srgbClr val="999999"/>
                        </a:solidFill>
                      </a:rPr>
                      <a:t>4</a:t>
                    </a:r>
                    <a:r>
                      <a:rPr lang="ru" sz="900">
                        <a:solidFill>
                          <a:srgbClr val="999999"/>
                        </a:solidFill>
                      </a:rPr>
                      <a:t>6</a:t>
                    </a:r>
                    <a:endParaRPr sz="900">
                      <a:solidFill>
                        <a:srgbClr val="999999"/>
                      </a:solidFill>
                    </a:endParaRPr>
                  </a:p>
                </p:txBody>
              </p:sp>
            </p:grpSp>
            <p:grpSp>
              <p:nvGrpSpPr>
                <p:cNvPr id="230" name="Google Shape;230;p13"/>
                <p:cNvGrpSpPr/>
                <p:nvPr/>
              </p:nvGrpSpPr>
              <p:grpSpPr>
                <a:xfrm>
                  <a:off x="6956291" y="1545877"/>
                  <a:ext cx="843000" cy="550500"/>
                  <a:chOff x="1899103" y="1545877"/>
                  <a:chExt cx="843000" cy="550500"/>
                </a:xfrm>
              </p:grpSpPr>
              <p:sp>
                <p:nvSpPr>
                  <p:cNvPr id="231" name="Google Shape;231;p13"/>
                  <p:cNvSpPr txBox="1"/>
                  <p:nvPr/>
                </p:nvSpPr>
                <p:spPr>
                  <a:xfrm>
                    <a:off x="1899103" y="1545877"/>
                    <a:ext cx="843000" cy="550500"/>
                  </a:xfrm>
                  <a:prstGeom prst="rect">
                    <a:avLst/>
                  </a:prstGeom>
                  <a:solidFill>
                    <a:schemeClr val="lt1"/>
                  </a:solidFill>
                  <a:ln cap="flat" cmpd="sng" w="19050">
                    <a:solidFill>
                      <a:srgbClr val="434343"/>
                    </a:solidFill>
                    <a:prstDash val="solid"/>
                    <a:round/>
                    <a:headEnd len="sm" w="sm" type="none"/>
                    <a:tailEnd len="sm" w="sm" type="none"/>
                  </a:ln>
                </p:spPr>
                <p:txBody>
                  <a:bodyPr anchorCtr="0" anchor="ctr" bIns="0" lIns="0" spcFirstLastPara="1" rIns="0" wrap="square" tIns="0">
                    <a:noAutofit/>
                  </a:bodyPr>
                  <a:lstStyle/>
                  <a:p>
                    <a:pPr indent="0" lvl="0" marL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b="1" sz="2000">
                      <a:solidFill>
                        <a:srgbClr val="595959"/>
                      </a:solidFill>
                    </a:endParaRPr>
                  </a:p>
                </p:txBody>
              </p:sp>
              <p:sp>
                <p:nvSpPr>
                  <p:cNvPr id="232" name="Google Shape;232;p13"/>
                  <p:cNvSpPr txBox="1"/>
                  <p:nvPr/>
                </p:nvSpPr>
                <p:spPr>
                  <a:xfrm>
                    <a:off x="2464624" y="1933375"/>
                    <a:ext cx="249600" cy="1629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ctr" bIns="0" lIns="0" spcFirstLastPara="1" rIns="0" wrap="square" tIns="0">
                    <a:noAutofit/>
                  </a:bodyPr>
                  <a:lstStyle/>
                  <a:p>
                    <a:pPr indent="0" lvl="0" marL="0" rtl="0" algn="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rPr lang="ru" sz="900">
                        <a:solidFill>
                          <a:srgbClr val="999999"/>
                        </a:solidFill>
                      </a:rPr>
                      <a:t>4</a:t>
                    </a:r>
                    <a:r>
                      <a:rPr lang="ru" sz="900">
                        <a:solidFill>
                          <a:srgbClr val="999999"/>
                        </a:solidFill>
                      </a:rPr>
                      <a:t>7</a:t>
                    </a:r>
                    <a:endParaRPr sz="900">
                      <a:solidFill>
                        <a:srgbClr val="999999"/>
                      </a:solidFill>
                    </a:endParaRPr>
                  </a:p>
                </p:txBody>
              </p:sp>
            </p:grpSp>
            <p:grpSp>
              <p:nvGrpSpPr>
                <p:cNvPr id="233" name="Google Shape;233;p13"/>
                <p:cNvGrpSpPr/>
                <p:nvPr/>
              </p:nvGrpSpPr>
              <p:grpSpPr>
                <a:xfrm>
                  <a:off x="7799203" y="1545877"/>
                  <a:ext cx="843000" cy="550500"/>
                  <a:chOff x="1899103" y="1545877"/>
                  <a:chExt cx="843000" cy="550500"/>
                </a:xfrm>
              </p:grpSpPr>
              <p:sp>
                <p:nvSpPr>
                  <p:cNvPr id="234" name="Google Shape;234;p13"/>
                  <p:cNvSpPr txBox="1"/>
                  <p:nvPr/>
                </p:nvSpPr>
                <p:spPr>
                  <a:xfrm>
                    <a:off x="1899103" y="1545877"/>
                    <a:ext cx="843000" cy="550500"/>
                  </a:xfrm>
                  <a:prstGeom prst="rect">
                    <a:avLst/>
                  </a:prstGeom>
                  <a:solidFill>
                    <a:schemeClr val="lt1"/>
                  </a:solidFill>
                  <a:ln cap="flat" cmpd="sng" w="19050">
                    <a:solidFill>
                      <a:srgbClr val="434343"/>
                    </a:solidFill>
                    <a:prstDash val="solid"/>
                    <a:round/>
                    <a:headEnd len="sm" w="sm" type="none"/>
                    <a:tailEnd len="sm" w="sm" type="none"/>
                  </a:ln>
                </p:spPr>
                <p:txBody>
                  <a:bodyPr anchorCtr="0" anchor="ctr" bIns="0" lIns="0" spcFirstLastPara="1" rIns="0" wrap="square" tIns="0">
                    <a:noAutofit/>
                  </a:bodyPr>
                  <a:lstStyle/>
                  <a:p>
                    <a:pPr indent="0" lvl="0" marL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b="1" sz="2000">
                      <a:solidFill>
                        <a:srgbClr val="595959"/>
                      </a:solidFill>
                    </a:endParaRPr>
                  </a:p>
                </p:txBody>
              </p:sp>
              <p:sp>
                <p:nvSpPr>
                  <p:cNvPr id="235" name="Google Shape;235;p13"/>
                  <p:cNvSpPr txBox="1"/>
                  <p:nvPr/>
                </p:nvSpPr>
                <p:spPr>
                  <a:xfrm>
                    <a:off x="2464624" y="1933375"/>
                    <a:ext cx="249600" cy="1629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ctr" bIns="0" lIns="0" spcFirstLastPara="1" rIns="0" wrap="square" tIns="0">
                    <a:noAutofit/>
                  </a:bodyPr>
                  <a:lstStyle/>
                  <a:p>
                    <a:pPr indent="0" lvl="0" marL="0" rtl="0" algn="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rPr lang="ru" sz="900">
                        <a:solidFill>
                          <a:srgbClr val="999999"/>
                        </a:solidFill>
                      </a:rPr>
                      <a:t>4</a:t>
                    </a:r>
                    <a:r>
                      <a:rPr lang="ru" sz="900">
                        <a:solidFill>
                          <a:srgbClr val="999999"/>
                        </a:solidFill>
                      </a:rPr>
                      <a:t>8</a:t>
                    </a:r>
                    <a:endParaRPr sz="900">
                      <a:solidFill>
                        <a:srgbClr val="999999"/>
                      </a:solidFill>
                    </a:endParaRPr>
                  </a:p>
                </p:txBody>
              </p:sp>
            </p:grpSp>
            <p:grpSp>
              <p:nvGrpSpPr>
                <p:cNvPr id="236" name="Google Shape;236;p13"/>
                <p:cNvGrpSpPr/>
                <p:nvPr/>
              </p:nvGrpSpPr>
              <p:grpSpPr>
                <a:xfrm>
                  <a:off x="8642116" y="1545877"/>
                  <a:ext cx="843000" cy="550500"/>
                  <a:chOff x="1899103" y="1545877"/>
                  <a:chExt cx="843000" cy="550500"/>
                </a:xfrm>
              </p:grpSpPr>
              <p:sp>
                <p:nvSpPr>
                  <p:cNvPr id="237" name="Google Shape;237;p13"/>
                  <p:cNvSpPr txBox="1"/>
                  <p:nvPr/>
                </p:nvSpPr>
                <p:spPr>
                  <a:xfrm>
                    <a:off x="1899103" y="1545877"/>
                    <a:ext cx="843000" cy="550500"/>
                  </a:xfrm>
                  <a:prstGeom prst="rect">
                    <a:avLst/>
                  </a:prstGeom>
                  <a:solidFill>
                    <a:schemeClr val="lt1"/>
                  </a:solidFill>
                  <a:ln cap="flat" cmpd="sng" w="19050">
                    <a:solidFill>
                      <a:srgbClr val="434343"/>
                    </a:solidFill>
                    <a:prstDash val="solid"/>
                    <a:round/>
                    <a:headEnd len="sm" w="sm" type="none"/>
                    <a:tailEnd len="sm" w="sm" type="none"/>
                  </a:ln>
                </p:spPr>
                <p:txBody>
                  <a:bodyPr anchorCtr="0" anchor="ctr" bIns="0" lIns="0" spcFirstLastPara="1" rIns="0" wrap="square" tIns="0">
                    <a:noAutofit/>
                  </a:bodyPr>
                  <a:lstStyle/>
                  <a:p>
                    <a:pPr indent="0" lvl="0" marL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b="1" sz="2000">
                      <a:solidFill>
                        <a:srgbClr val="595959"/>
                      </a:solidFill>
                    </a:endParaRPr>
                  </a:p>
                </p:txBody>
              </p:sp>
              <p:sp>
                <p:nvSpPr>
                  <p:cNvPr id="238" name="Google Shape;238;p13"/>
                  <p:cNvSpPr txBox="1"/>
                  <p:nvPr/>
                </p:nvSpPr>
                <p:spPr>
                  <a:xfrm>
                    <a:off x="2464624" y="1933375"/>
                    <a:ext cx="249600" cy="1629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ctr" bIns="0" lIns="0" spcFirstLastPara="1" rIns="0" wrap="square" tIns="0">
                    <a:noAutofit/>
                  </a:bodyPr>
                  <a:lstStyle/>
                  <a:p>
                    <a:pPr indent="0" lvl="0" marL="0" rtl="0" algn="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rPr lang="ru" sz="900">
                        <a:solidFill>
                          <a:srgbClr val="999999"/>
                        </a:solidFill>
                      </a:rPr>
                      <a:t>4</a:t>
                    </a:r>
                    <a:r>
                      <a:rPr lang="ru" sz="900">
                        <a:solidFill>
                          <a:srgbClr val="999999"/>
                        </a:solidFill>
                      </a:rPr>
                      <a:t>9</a:t>
                    </a:r>
                    <a:endParaRPr sz="900">
                      <a:solidFill>
                        <a:srgbClr val="999999"/>
                      </a:solidFill>
                    </a:endParaRPr>
                  </a:p>
                </p:txBody>
              </p:sp>
            </p:grpSp>
            <p:grpSp>
              <p:nvGrpSpPr>
                <p:cNvPr id="239" name="Google Shape;239;p13"/>
                <p:cNvGrpSpPr/>
                <p:nvPr/>
              </p:nvGrpSpPr>
              <p:grpSpPr>
                <a:xfrm>
                  <a:off x="9485016" y="1545877"/>
                  <a:ext cx="843000" cy="550500"/>
                  <a:chOff x="1899103" y="1545877"/>
                  <a:chExt cx="843000" cy="550500"/>
                </a:xfrm>
              </p:grpSpPr>
              <p:sp>
                <p:nvSpPr>
                  <p:cNvPr id="240" name="Google Shape;240;p13"/>
                  <p:cNvSpPr txBox="1"/>
                  <p:nvPr/>
                </p:nvSpPr>
                <p:spPr>
                  <a:xfrm>
                    <a:off x="1899103" y="1545877"/>
                    <a:ext cx="843000" cy="550500"/>
                  </a:xfrm>
                  <a:prstGeom prst="rect">
                    <a:avLst/>
                  </a:prstGeom>
                  <a:solidFill>
                    <a:schemeClr val="lt1"/>
                  </a:solidFill>
                  <a:ln cap="flat" cmpd="sng" w="19050">
                    <a:solidFill>
                      <a:srgbClr val="434343"/>
                    </a:solidFill>
                    <a:prstDash val="solid"/>
                    <a:round/>
                    <a:headEnd len="sm" w="sm" type="none"/>
                    <a:tailEnd len="sm" w="sm" type="none"/>
                  </a:ln>
                </p:spPr>
                <p:txBody>
                  <a:bodyPr anchorCtr="0" anchor="ctr" bIns="0" lIns="0" spcFirstLastPara="1" rIns="0" wrap="square" tIns="0">
                    <a:noAutofit/>
                  </a:bodyPr>
                  <a:lstStyle/>
                  <a:p>
                    <a:pPr indent="0" lvl="0" marL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b="1" sz="2000">
                      <a:solidFill>
                        <a:srgbClr val="595959"/>
                      </a:solidFill>
                    </a:endParaRPr>
                  </a:p>
                </p:txBody>
              </p:sp>
              <p:sp>
                <p:nvSpPr>
                  <p:cNvPr id="241" name="Google Shape;241;p13"/>
                  <p:cNvSpPr txBox="1"/>
                  <p:nvPr/>
                </p:nvSpPr>
                <p:spPr>
                  <a:xfrm>
                    <a:off x="2464624" y="1933375"/>
                    <a:ext cx="249600" cy="1629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ctr" bIns="0" lIns="0" spcFirstLastPara="1" rIns="0" wrap="square" tIns="0">
                    <a:noAutofit/>
                  </a:bodyPr>
                  <a:lstStyle/>
                  <a:p>
                    <a:pPr indent="0" lvl="0" marL="0" rtl="0" algn="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rPr lang="ru" sz="900">
                        <a:solidFill>
                          <a:srgbClr val="999999"/>
                        </a:solidFill>
                      </a:rPr>
                      <a:t>5</a:t>
                    </a:r>
                    <a:r>
                      <a:rPr lang="ru" sz="900">
                        <a:solidFill>
                          <a:srgbClr val="999999"/>
                        </a:solidFill>
                      </a:rPr>
                      <a:t>0</a:t>
                    </a:r>
                    <a:endParaRPr sz="900">
                      <a:solidFill>
                        <a:srgbClr val="999999"/>
                      </a:solidFill>
                    </a:endParaRPr>
                  </a:p>
                </p:txBody>
              </p:sp>
            </p:grpSp>
          </p:grpSp>
          <p:grpSp>
            <p:nvGrpSpPr>
              <p:cNvPr id="242" name="Google Shape;242;p13"/>
              <p:cNvGrpSpPr/>
              <p:nvPr/>
            </p:nvGrpSpPr>
            <p:grpSpPr>
              <a:xfrm>
                <a:off x="1899103" y="4298377"/>
                <a:ext cx="8428913" cy="550500"/>
                <a:chOff x="1899103" y="2096377"/>
                <a:chExt cx="8428913" cy="550500"/>
              </a:xfrm>
            </p:grpSpPr>
            <p:grpSp>
              <p:nvGrpSpPr>
                <p:cNvPr id="243" name="Google Shape;243;p13"/>
                <p:cNvGrpSpPr/>
                <p:nvPr/>
              </p:nvGrpSpPr>
              <p:grpSpPr>
                <a:xfrm>
                  <a:off x="1899103" y="2096377"/>
                  <a:ext cx="843000" cy="550500"/>
                  <a:chOff x="1899103" y="1545877"/>
                  <a:chExt cx="843000" cy="550500"/>
                </a:xfrm>
              </p:grpSpPr>
              <p:sp>
                <p:nvSpPr>
                  <p:cNvPr id="244" name="Google Shape;244;p13"/>
                  <p:cNvSpPr txBox="1"/>
                  <p:nvPr/>
                </p:nvSpPr>
                <p:spPr>
                  <a:xfrm>
                    <a:off x="1899103" y="1545877"/>
                    <a:ext cx="843000" cy="550500"/>
                  </a:xfrm>
                  <a:prstGeom prst="rect">
                    <a:avLst/>
                  </a:prstGeom>
                  <a:solidFill>
                    <a:schemeClr val="lt1"/>
                  </a:solidFill>
                  <a:ln cap="flat" cmpd="sng" w="19050">
                    <a:solidFill>
                      <a:srgbClr val="434343"/>
                    </a:solidFill>
                    <a:prstDash val="solid"/>
                    <a:round/>
                    <a:headEnd len="sm" w="sm" type="none"/>
                    <a:tailEnd len="sm" w="sm" type="none"/>
                  </a:ln>
                </p:spPr>
                <p:txBody>
                  <a:bodyPr anchorCtr="0" anchor="ctr" bIns="0" lIns="0" spcFirstLastPara="1" rIns="0" wrap="square" tIns="0">
                    <a:noAutofit/>
                  </a:bodyPr>
                  <a:lstStyle/>
                  <a:p>
                    <a:pPr indent="0" lvl="0" marL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b="1" sz="2000">
                      <a:solidFill>
                        <a:srgbClr val="595959"/>
                      </a:solidFill>
                    </a:endParaRPr>
                  </a:p>
                </p:txBody>
              </p:sp>
              <p:sp>
                <p:nvSpPr>
                  <p:cNvPr id="245" name="Google Shape;245;p13"/>
                  <p:cNvSpPr txBox="1"/>
                  <p:nvPr/>
                </p:nvSpPr>
                <p:spPr>
                  <a:xfrm>
                    <a:off x="2464624" y="1933375"/>
                    <a:ext cx="249600" cy="1629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ctr" bIns="0" lIns="0" spcFirstLastPara="1" rIns="0" wrap="square" tIns="0">
                    <a:noAutofit/>
                  </a:bodyPr>
                  <a:lstStyle/>
                  <a:p>
                    <a:pPr indent="0" lvl="0" marL="0" rtl="0" algn="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rPr lang="ru" sz="900">
                        <a:solidFill>
                          <a:srgbClr val="999999"/>
                        </a:solidFill>
                      </a:rPr>
                      <a:t>5</a:t>
                    </a:r>
                    <a:r>
                      <a:rPr lang="ru" sz="900">
                        <a:solidFill>
                          <a:srgbClr val="999999"/>
                        </a:solidFill>
                      </a:rPr>
                      <a:t>1</a:t>
                    </a:r>
                    <a:endParaRPr sz="900">
                      <a:solidFill>
                        <a:srgbClr val="999999"/>
                      </a:solidFill>
                    </a:endParaRPr>
                  </a:p>
                </p:txBody>
              </p:sp>
            </p:grpSp>
            <p:grpSp>
              <p:nvGrpSpPr>
                <p:cNvPr id="246" name="Google Shape;246;p13"/>
                <p:cNvGrpSpPr/>
                <p:nvPr/>
              </p:nvGrpSpPr>
              <p:grpSpPr>
                <a:xfrm>
                  <a:off x="2741916" y="2096377"/>
                  <a:ext cx="843000" cy="550500"/>
                  <a:chOff x="1899103" y="1545877"/>
                  <a:chExt cx="843000" cy="550500"/>
                </a:xfrm>
              </p:grpSpPr>
              <p:sp>
                <p:nvSpPr>
                  <p:cNvPr id="247" name="Google Shape;247;p13"/>
                  <p:cNvSpPr txBox="1"/>
                  <p:nvPr/>
                </p:nvSpPr>
                <p:spPr>
                  <a:xfrm>
                    <a:off x="1899103" y="1545877"/>
                    <a:ext cx="843000" cy="550500"/>
                  </a:xfrm>
                  <a:prstGeom prst="rect">
                    <a:avLst/>
                  </a:prstGeom>
                  <a:solidFill>
                    <a:schemeClr val="lt1"/>
                  </a:solidFill>
                  <a:ln cap="flat" cmpd="sng" w="19050">
                    <a:solidFill>
                      <a:srgbClr val="434343"/>
                    </a:solidFill>
                    <a:prstDash val="solid"/>
                    <a:round/>
                    <a:headEnd len="sm" w="sm" type="none"/>
                    <a:tailEnd len="sm" w="sm" type="none"/>
                  </a:ln>
                </p:spPr>
                <p:txBody>
                  <a:bodyPr anchorCtr="0" anchor="ctr" bIns="0" lIns="0" spcFirstLastPara="1" rIns="0" wrap="square" tIns="0">
                    <a:noAutofit/>
                  </a:bodyPr>
                  <a:lstStyle/>
                  <a:p>
                    <a:pPr indent="0" lvl="0" marL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b="1" sz="2000">
                      <a:solidFill>
                        <a:srgbClr val="595959"/>
                      </a:solidFill>
                    </a:endParaRPr>
                  </a:p>
                </p:txBody>
              </p:sp>
              <p:sp>
                <p:nvSpPr>
                  <p:cNvPr id="248" name="Google Shape;248;p13"/>
                  <p:cNvSpPr txBox="1"/>
                  <p:nvPr/>
                </p:nvSpPr>
                <p:spPr>
                  <a:xfrm>
                    <a:off x="2464624" y="1933375"/>
                    <a:ext cx="249600" cy="1629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ctr" bIns="0" lIns="0" spcFirstLastPara="1" rIns="0" wrap="square" tIns="0">
                    <a:noAutofit/>
                  </a:bodyPr>
                  <a:lstStyle/>
                  <a:p>
                    <a:pPr indent="0" lvl="0" marL="0" rtl="0" algn="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rPr lang="ru" sz="900">
                        <a:solidFill>
                          <a:srgbClr val="999999"/>
                        </a:solidFill>
                      </a:rPr>
                      <a:t>5</a:t>
                    </a:r>
                    <a:r>
                      <a:rPr lang="ru" sz="900">
                        <a:solidFill>
                          <a:srgbClr val="999999"/>
                        </a:solidFill>
                      </a:rPr>
                      <a:t>2</a:t>
                    </a:r>
                    <a:endParaRPr sz="900">
                      <a:solidFill>
                        <a:srgbClr val="999999"/>
                      </a:solidFill>
                    </a:endParaRPr>
                  </a:p>
                </p:txBody>
              </p:sp>
            </p:grpSp>
            <p:grpSp>
              <p:nvGrpSpPr>
                <p:cNvPr id="249" name="Google Shape;249;p13"/>
                <p:cNvGrpSpPr/>
                <p:nvPr/>
              </p:nvGrpSpPr>
              <p:grpSpPr>
                <a:xfrm>
                  <a:off x="3584816" y="2096377"/>
                  <a:ext cx="843000" cy="550500"/>
                  <a:chOff x="1899103" y="1545877"/>
                  <a:chExt cx="843000" cy="550500"/>
                </a:xfrm>
              </p:grpSpPr>
              <p:sp>
                <p:nvSpPr>
                  <p:cNvPr id="250" name="Google Shape;250;p13"/>
                  <p:cNvSpPr txBox="1"/>
                  <p:nvPr/>
                </p:nvSpPr>
                <p:spPr>
                  <a:xfrm>
                    <a:off x="1899103" y="1545877"/>
                    <a:ext cx="843000" cy="550500"/>
                  </a:xfrm>
                  <a:prstGeom prst="rect">
                    <a:avLst/>
                  </a:prstGeom>
                  <a:solidFill>
                    <a:schemeClr val="lt1"/>
                  </a:solidFill>
                  <a:ln cap="flat" cmpd="sng" w="19050">
                    <a:solidFill>
                      <a:srgbClr val="434343"/>
                    </a:solidFill>
                    <a:prstDash val="solid"/>
                    <a:round/>
                    <a:headEnd len="sm" w="sm" type="none"/>
                    <a:tailEnd len="sm" w="sm" type="none"/>
                  </a:ln>
                </p:spPr>
                <p:txBody>
                  <a:bodyPr anchorCtr="0" anchor="ctr" bIns="0" lIns="0" spcFirstLastPara="1" rIns="0" wrap="square" tIns="0">
                    <a:noAutofit/>
                  </a:bodyPr>
                  <a:lstStyle/>
                  <a:p>
                    <a:pPr indent="0" lvl="0" marL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b="1" sz="2000">
                      <a:solidFill>
                        <a:srgbClr val="595959"/>
                      </a:solidFill>
                    </a:endParaRPr>
                  </a:p>
                </p:txBody>
              </p:sp>
              <p:sp>
                <p:nvSpPr>
                  <p:cNvPr id="251" name="Google Shape;251;p13"/>
                  <p:cNvSpPr txBox="1"/>
                  <p:nvPr/>
                </p:nvSpPr>
                <p:spPr>
                  <a:xfrm>
                    <a:off x="2464624" y="1933375"/>
                    <a:ext cx="249600" cy="1629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ctr" bIns="0" lIns="0" spcFirstLastPara="1" rIns="0" wrap="square" tIns="0">
                    <a:noAutofit/>
                  </a:bodyPr>
                  <a:lstStyle/>
                  <a:p>
                    <a:pPr indent="0" lvl="0" marL="0" rtl="0" algn="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rPr lang="ru" sz="900">
                        <a:solidFill>
                          <a:srgbClr val="999999"/>
                        </a:solidFill>
                      </a:rPr>
                      <a:t>5</a:t>
                    </a:r>
                    <a:r>
                      <a:rPr lang="ru" sz="900">
                        <a:solidFill>
                          <a:srgbClr val="999999"/>
                        </a:solidFill>
                      </a:rPr>
                      <a:t>3</a:t>
                    </a:r>
                    <a:endParaRPr sz="900">
                      <a:solidFill>
                        <a:srgbClr val="999999"/>
                      </a:solidFill>
                    </a:endParaRPr>
                  </a:p>
                </p:txBody>
              </p:sp>
            </p:grpSp>
            <p:grpSp>
              <p:nvGrpSpPr>
                <p:cNvPr id="252" name="Google Shape;252;p13"/>
                <p:cNvGrpSpPr/>
                <p:nvPr/>
              </p:nvGrpSpPr>
              <p:grpSpPr>
                <a:xfrm>
                  <a:off x="4427628" y="2096377"/>
                  <a:ext cx="843000" cy="550500"/>
                  <a:chOff x="1899103" y="1545877"/>
                  <a:chExt cx="843000" cy="550500"/>
                </a:xfrm>
              </p:grpSpPr>
              <p:sp>
                <p:nvSpPr>
                  <p:cNvPr id="253" name="Google Shape;253;p13"/>
                  <p:cNvSpPr txBox="1"/>
                  <p:nvPr/>
                </p:nvSpPr>
                <p:spPr>
                  <a:xfrm>
                    <a:off x="1899103" y="1545877"/>
                    <a:ext cx="843000" cy="550500"/>
                  </a:xfrm>
                  <a:prstGeom prst="rect">
                    <a:avLst/>
                  </a:prstGeom>
                  <a:solidFill>
                    <a:schemeClr val="lt1"/>
                  </a:solidFill>
                  <a:ln cap="flat" cmpd="sng" w="19050">
                    <a:solidFill>
                      <a:srgbClr val="434343"/>
                    </a:solidFill>
                    <a:prstDash val="solid"/>
                    <a:round/>
                    <a:headEnd len="sm" w="sm" type="none"/>
                    <a:tailEnd len="sm" w="sm" type="none"/>
                  </a:ln>
                </p:spPr>
                <p:txBody>
                  <a:bodyPr anchorCtr="0" anchor="ctr" bIns="0" lIns="0" spcFirstLastPara="1" rIns="0" wrap="square" tIns="0">
                    <a:noAutofit/>
                  </a:bodyPr>
                  <a:lstStyle/>
                  <a:p>
                    <a:pPr indent="0" lvl="0" marL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b="1" sz="2000">
                      <a:solidFill>
                        <a:srgbClr val="595959"/>
                      </a:solidFill>
                    </a:endParaRPr>
                  </a:p>
                </p:txBody>
              </p:sp>
              <p:sp>
                <p:nvSpPr>
                  <p:cNvPr id="254" name="Google Shape;254;p13"/>
                  <p:cNvSpPr txBox="1"/>
                  <p:nvPr/>
                </p:nvSpPr>
                <p:spPr>
                  <a:xfrm>
                    <a:off x="2464624" y="1933375"/>
                    <a:ext cx="249600" cy="1629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ctr" bIns="0" lIns="0" spcFirstLastPara="1" rIns="0" wrap="square" tIns="0">
                    <a:noAutofit/>
                  </a:bodyPr>
                  <a:lstStyle/>
                  <a:p>
                    <a:pPr indent="0" lvl="0" marL="0" rtl="0" algn="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rPr lang="ru" sz="900">
                        <a:solidFill>
                          <a:srgbClr val="999999"/>
                        </a:solidFill>
                      </a:rPr>
                      <a:t>5</a:t>
                    </a:r>
                    <a:r>
                      <a:rPr lang="ru" sz="900">
                        <a:solidFill>
                          <a:srgbClr val="999999"/>
                        </a:solidFill>
                      </a:rPr>
                      <a:t>4</a:t>
                    </a:r>
                    <a:endParaRPr sz="900">
                      <a:solidFill>
                        <a:srgbClr val="999999"/>
                      </a:solidFill>
                    </a:endParaRPr>
                  </a:p>
                </p:txBody>
              </p:sp>
            </p:grpSp>
            <p:grpSp>
              <p:nvGrpSpPr>
                <p:cNvPr id="255" name="Google Shape;255;p13"/>
                <p:cNvGrpSpPr/>
                <p:nvPr/>
              </p:nvGrpSpPr>
              <p:grpSpPr>
                <a:xfrm>
                  <a:off x="5270566" y="2096377"/>
                  <a:ext cx="843000" cy="550500"/>
                  <a:chOff x="1899103" y="1545877"/>
                  <a:chExt cx="843000" cy="550500"/>
                </a:xfrm>
              </p:grpSpPr>
              <p:sp>
                <p:nvSpPr>
                  <p:cNvPr id="256" name="Google Shape;256;p13"/>
                  <p:cNvSpPr txBox="1"/>
                  <p:nvPr/>
                </p:nvSpPr>
                <p:spPr>
                  <a:xfrm>
                    <a:off x="1899103" y="1545877"/>
                    <a:ext cx="843000" cy="550500"/>
                  </a:xfrm>
                  <a:prstGeom prst="rect">
                    <a:avLst/>
                  </a:prstGeom>
                  <a:solidFill>
                    <a:schemeClr val="lt1"/>
                  </a:solidFill>
                  <a:ln cap="flat" cmpd="sng" w="19050">
                    <a:solidFill>
                      <a:srgbClr val="434343"/>
                    </a:solidFill>
                    <a:prstDash val="solid"/>
                    <a:round/>
                    <a:headEnd len="sm" w="sm" type="none"/>
                    <a:tailEnd len="sm" w="sm" type="none"/>
                  </a:ln>
                </p:spPr>
                <p:txBody>
                  <a:bodyPr anchorCtr="0" anchor="ctr" bIns="0" lIns="0" spcFirstLastPara="1" rIns="0" wrap="square" tIns="0">
                    <a:noAutofit/>
                  </a:bodyPr>
                  <a:lstStyle/>
                  <a:p>
                    <a:pPr indent="0" lvl="0" marL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b="1" sz="2000">
                      <a:solidFill>
                        <a:srgbClr val="595959"/>
                      </a:solidFill>
                    </a:endParaRPr>
                  </a:p>
                </p:txBody>
              </p:sp>
              <p:sp>
                <p:nvSpPr>
                  <p:cNvPr id="257" name="Google Shape;257;p13"/>
                  <p:cNvSpPr txBox="1"/>
                  <p:nvPr/>
                </p:nvSpPr>
                <p:spPr>
                  <a:xfrm>
                    <a:off x="2464624" y="1933375"/>
                    <a:ext cx="249600" cy="1629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ctr" bIns="0" lIns="0" spcFirstLastPara="1" rIns="0" wrap="square" tIns="0">
                    <a:noAutofit/>
                  </a:bodyPr>
                  <a:lstStyle/>
                  <a:p>
                    <a:pPr indent="0" lvl="0" marL="0" rtl="0" algn="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rPr lang="ru" sz="900">
                        <a:solidFill>
                          <a:srgbClr val="999999"/>
                        </a:solidFill>
                      </a:rPr>
                      <a:t>55</a:t>
                    </a:r>
                    <a:endParaRPr sz="900">
                      <a:solidFill>
                        <a:srgbClr val="999999"/>
                      </a:solidFill>
                    </a:endParaRPr>
                  </a:p>
                </p:txBody>
              </p:sp>
            </p:grpSp>
            <p:grpSp>
              <p:nvGrpSpPr>
                <p:cNvPr id="258" name="Google Shape;258;p13"/>
                <p:cNvGrpSpPr/>
                <p:nvPr/>
              </p:nvGrpSpPr>
              <p:grpSpPr>
                <a:xfrm>
                  <a:off x="6113378" y="2096377"/>
                  <a:ext cx="843000" cy="550500"/>
                  <a:chOff x="1899103" y="1545877"/>
                  <a:chExt cx="843000" cy="550500"/>
                </a:xfrm>
              </p:grpSpPr>
              <p:sp>
                <p:nvSpPr>
                  <p:cNvPr id="259" name="Google Shape;259;p13"/>
                  <p:cNvSpPr txBox="1"/>
                  <p:nvPr/>
                </p:nvSpPr>
                <p:spPr>
                  <a:xfrm>
                    <a:off x="1899103" y="1545877"/>
                    <a:ext cx="843000" cy="550500"/>
                  </a:xfrm>
                  <a:prstGeom prst="rect">
                    <a:avLst/>
                  </a:prstGeom>
                  <a:solidFill>
                    <a:schemeClr val="lt1"/>
                  </a:solidFill>
                  <a:ln cap="flat" cmpd="sng" w="19050">
                    <a:solidFill>
                      <a:srgbClr val="434343"/>
                    </a:solidFill>
                    <a:prstDash val="solid"/>
                    <a:round/>
                    <a:headEnd len="sm" w="sm" type="none"/>
                    <a:tailEnd len="sm" w="sm" type="none"/>
                  </a:ln>
                </p:spPr>
                <p:txBody>
                  <a:bodyPr anchorCtr="0" anchor="ctr" bIns="0" lIns="0" spcFirstLastPara="1" rIns="0" wrap="square" tIns="0">
                    <a:noAutofit/>
                  </a:bodyPr>
                  <a:lstStyle/>
                  <a:p>
                    <a:pPr indent="0" lvl="0" marL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b="1" sz="2000">
                      <a:solidFill>
                        <a:srgbClr val="595959"/>
                      </a:solidFill>
                    </a:endParaRPr>
                  </a:p>
                </p:txBody>
              </p:sp>
              <p:sp>
                <p:nvSpPr>
                  <p:cNvPr id="260" name="Google Shape;260;p13"/>
                  <p:cNvSpPr txBox="1"/>
                  <p:nvPr/>
                </p:nvSpPr>
                <p:spPr>
                  <a:xfrm>
                    <a:off x="2464624" y="1933375"/>
                    <a:ext cx="249600" cy="1629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ctr" bIns="0" lIns="0" spcFirstLastPara="1" rIns="0" wrap="square" tIns="0">
                    <a:noAutofit/>
                  </a:bodyPr>
                  <a:lstStyle/>
                  <a:p>
                    <a:pPr indent="0" lvl="0" marL="0" rtl="0" algn="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rPr lang="ru" sz="900">
                        <a:solidFill>
                          <a:srgbClr val="999999"/>
                        </a:solidFill>
                      </a:rPr>
                      <a:t>5</a:t>
                    </a:r>
                    <a:r>
                      <a:rPr lang="ru" sz="900">
                        <a:solidFill>
                          <a:srgbClr val="999999"/>
                        </a:solidFill>
                      </a:rPr>
                      <a:t>6</a:t>
                    </a:r>
                    <a:endParaRPr sz="900">
                      <a:solidFill>
                        <a:srgbClr val="999999"/>
                      </a:solidFill>
                    </a:endParaRPr>
                  </a:p>
                </p:txBody>
              </p:sp>
            </p:grpSp>
            <p:grpSp>
              <p:nvGrpSpPr>
                <p:cNvPr id="261" name="Google Shape;261;p13"/>
                <p:cNvGrpSpPr/>
                <p:nvPr/>
              </p:nvGrpSpPr>
              <p:grpSpPr>
                <a:xfrm>
                  <a:off x="6956291" y="2096377"/>
                  <a:ext cx="843000" cy="550500"/>
                  <a:chOff x="1899103" y="1545877"/>
                  <a:chExt cx="843000" cy="550500"/>
                </a:xfrm>
              </p:grpSpPr>
              <p:sp>
                <p:nvSpPr>
                  <p:cNvPr id="262" name="Google Shape;262;p13"/>
                  <p:cNvSpPr txBox="1"/>
                  <p:nvPr/>
                </p:nvSpPr>
                <p:spPr>
                  <a:xfrm>
                    <a:off x="1899103" y="1545877"/>
                    <a:ext cx="843000" cy="550500"/>
                  </a:xfrm>
                  <a:prstGeom prst="rect">
                    <a:avLst/>
                  </a:prstGeom>
                  <a:solidFill>
                    <a:schemeClr val="lt1"/>
                  </a:solidFill>
                  <a:ln cap="flat" cmpd="sng" w="19050">
                    <a:solidFill>
                      <a:srgbClr val="434343"/>
                    </a:solidFill>
                    <a:prstDash val="solid"/>
                    <a:round/>
                    <a:headEnd len="sm" w="sm" type="none"/>
                    <a:tailEnd len="sm" w="sm" type="none"/>
                  </a:ln>
                </p:spPr>
                <p:txBody>
                  <a:bodyPr anchorCtr="0" anchor="ctr" bIns="0" lIns="0" spcFirstLastPara="1" rIns="0" wrap="square" tIns="0">
                    <a:noAutofit/>
                  </a:bodyPr>
                  <a:lstStyle/>
                  <a:p>
                    <a:pPr indent="0" lvl="0" marL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b="1" sz="2000">
                      <a:solidFill>
                        <a:srgbClr val="595959"/>
                      </a:solidFill>
                    </a:endParaRPr>
                  </a:p>
                </p:txBody>
              </p:sp>
              <p:sp>
                <p:nvSpPr>
                  <p:cNvPr id="263" name="Google Shape;263;p13"/>
                  <p:cNvSpPr txBox="1"/>
                  <p:nvPr/>
                </p:nvSpPr>
                <p:spPr>
                  <a:xfrm>
                    <a:off x="2464624" y="1933375"/>
                    <a:ext cx="249600" cy="1629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ctr" bIns="0" lIns="0" spcFirstLastPara="1" rIns="0" wrap="square" tIns="0">
                    <a:noAutofit/>
                  </a:bodyPr>
                  <a:lstStyle/>
                  <a:p>
                    <a:pPr indent="0" lvl="0" marL="0" rtl="0" algn="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rPr lang="ru" sz="900">
                        <a:solidFill>
                          <a:srgbClr val="999999"/>
                        </a:solidFill>
                      </a:rPr>
                      <a:t>5</a:t>
                    </a:r>
                    <a:r>
                      <a:rPr lang="ru" sz="900">
                        <a:solidFill>
                          <a:srgbClr val="999999"/>
                        </a:solidFill>
                      </a:rPr>
                      <a:t>7</a:t>
                    </a:r>
                    <a:endParaRPr sz="900">
                      <a:solidFill>
                        <a:srgbClr val="999999"/>
                      </a:solidFill>
                    </a:endParaRPr>
                  </a:p>
                </p:txBody>
              </p:sp>
            </p:grpSp>
            <p:grpSp>
              <p:nvGrpSpPr>
                <p:cNvPr id="264" name="Google Shape;264;p13"/>
                <p:cNvGrpSpPr/>
                <p:nvPr/>
              </p:nvGrpSpPr>
              <p:grpSpPr>
                <a:xfrm>
                  <a:off x="7799203" y="2096377"/>
                  <a:ext cx="843000" cy="550500"/>
                  <a:chOff x="1899103" y="1545877"/>
                  <a:chExt cx="843000" cy="550500"/>
                </a:xfrm>
              </p:grpSpPr>
              <p:sp>
                <p:nvSpPr>
                  <p:cNvPr id="265" name="Google Shape;265;p13"/>
                  <p:cNvSpPr txBox="1"/>
                  <p:nvPr/>
                </p:nvSpPr>
                <p:spPr>
                  <a:xfrm>
                    <a:off x="1899103" y="1545877"/>
                    <a:ext cx="843000" cy="550500"/>
                  </a:xfrm>
                  <a:prstGeom prst="rect">
                    <a:avLst/>
                  </a:prstGeom>
                  <a:solidFill>
                    <a:schemeClr val="lt1"/>
                  </a:solidFill>
                  <a:ln cap="flat" cmpd="sng" w="19050">
                    <a:solidFill>
                      <a:srgbClr val="434343"/>
                    </a:solidFill>
                    <a:prstDash val="solid"/>
                    <a:round/>
                    <a:headEnd len="sm" w="sm" type="none"/>
                    <a:tailEnd len="sm" w="sm" type="none"/>
                  </a:ln>
                </p:spPr>
                <p:txBody>
                  <a:bodyPr anchorCtr="0" anchor="ctr" bIns="0" lIns="0" spcFirstLastPara="1" rIns="0" wrap="square" tIns="0">
                    <a:noAutofit/>
                  </a:bodyPr>
                  <a:lstStyle/>
                  <a:p>
                    <a:pPr indent="0" lvl="0" marL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b="1" sz="2000">
                      <a:solidFill>
                        <a:srgbClr val="595959"/>
                      </a:solidFill>
                    </a:endParaRPr>
                  </a:p>
                </p:txBody>
              </p:sp>
              <p:sp>
                <p:nvSpPr>
                  <p:cNvPr id="266" name="Google Shape;266;p13"/>
                  <p:cNvSpPr txBox="1"/>
                  <p:nvPr/>
                </p:nvSpPr>
                <p:spPr>
                  <a:xfrm>
                    <a:off x="2464624" y="1933375"/>
                    <a:ext cx="249600" cy="1629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ctr" bIns="0" lIns="0" spcFirstLastPara="1" rIns="0" wrap="square" tIns="0">
                    <a:noAutofit/>
                  </a:bodyPr>
                  <a:lstStyle/>
                  <a:p>
                    <a:pPr indent="0" lvl="0" marL="0" rtl="0" algn="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rPr lang="ru" sz="900">
                        <a:solidFill>
                          <a:srgbClr val="999999"/>
                        </a:solidFill>
                      </a:rPr>
                      <a:t>5</a:t>
                    </a:r>
                    <a:r>
                      <a:rPr lang="ru" sz="900">
                        <a:solidFill>
                          <a:srgbClr val="999999"/>
                        </a:solidFill>
                      </a:rPr>
                      <a:t>8</a:t>
                    </a:r>
                    <a:endParaRPr sz="900">
                      <a:solidFill>
                        <a:srgbClr val="999999"/>
                      </a:solidFill>
                    </a:endParaRPr>
                  </a:p>
                </p:txBody>
              </p:sp>
            </p:grpSp>
            <p:grpSp>
              <p:nvGrpSpPr>
                <p:cNvPr id="267" name="Google Shape;267;p13"/>
                <p:cNvGrpSpPr/>
                <p:nvPr/>
              </p:nvGrpSpPr>
              <p:grpSpPr>
                <a:xfrm>
                  <a:off x="8642116" y="2096377"/>
                  <a:ext cx="843000" cy="550500"/>
                  <a:chOff x="1899103" y="1545877"/>
                  <a:chExt cx="843000" cy="550500"/>
                </a:xfrm>
              </p:grpSpPr>
              <p:sp>
                <p:nvSpPr>
                  <p:cNvPr id="268" name="Google Shape;268;p13"/>
                  <p:cNvSpPr txBox="1"/>
                  <p:nvPr/>
                </p:nvSpPr>
                <p:spPr>
                  <a:xfrm>
                    <a:off x="1899103" y="1545877"/>
                    <a:ext cx="843000" cy="550500"/>
                  </a:xfrm>
                  <a:prstGeom prst="rect">
                    <a:avLst/>
                  </a:prstGeom>
                  <a:solidFill>
                    <a:schemeClr val="lt1"/>
                  </a:solidFill>
                  <a:ln cap="flat" cmpd="sng" w="19050">
                    <a:solidFill>
                      <a:srgbClr val="434343"/>
                    </a:solidFill>
                    <a:prstDash val="solid"/>
                    <a:round/>
                    <a:headEnd len="sm" w="sm" type="none"/>
                    <a:tailEnd len="sm" w="sm" type="none"/>
                  </a:ln>
                </p:spPr>
                <p:txBody>
                  <a:bodyPr anchorCtr="0" anchor="ctr" bIns="0" lIns="0" spcFirstLastPara="1" rIns="0" wrap="square" tIns="0">
                    <a:noAutofit/>
                  </a:bodyPr>
                  <a:lstStyle/>
                  <a:p>
                    <a:pPr indent="0" lvl="0" marL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b="1" sz="2000">
                      <a:solidFill>
                        <a:srgbClr val="595959"/>
                      </a:solidFill>
                    </a:endParaRPr>
                  </a:p>
                </p:txBody>
              </p:sp>
              <p:sp>
                <p:nvSpPr>
                  <p:cNvPr id="269" name="Google Shape;269;p13"/>
                  <p:cNvSpPr txBox="1"/>
                  <p:nvPr/>
                </p:nvSpPr>
                <p:spPr>
                  <a:xfrm>
                    <a:off x="2464624" y="1933375"/>
                    <a:ext cx="249600" cy="1629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ctr" bIns="0" lIns="0" spcFirstLastPara="1" rIns="0" wrap="square" tIns="0">
                    <a:noAutofit/>
                  </a:bodyPr>
                  <a:lstStyle/>
                  <a:p>
                    <a:pPr indent="0" lvl="0" marL="0" rtl="0" algn="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rPr lang="ru" sz="900">
                        <a:solidFill>
                          <a:srgbClr val="999999"/>
                        </a:solidFill>
                      </a:rPr>
                      <a:t>5</a:t>
                    </a:r>
                    <a:r>
                      <a:rPr lang="ru" sz="900">
                        <a:solidFill>
                          <a:srgbClr val="999999"/>
                        </a:solidFill>
                      </a:rPr>
                      <a:t>9</a:t>
                    </a:r>
                    <a:endParaRPr sz="900">
                      <a:solidFill>
                        <a:srgbClr val="999999"/>
                      </a:solidFill>
                    </a:endParaRPr>
                  </a:p>
                </p:txBody>
              </p:sp>
            </p:grpSp>
            <p:grpSp>
              <p:nvGrpSpPr>
                <p:cNvPr id="270" name="Google Shape;270;p13"/>
                <p:cNvGrpSpPr/>
                <p:nvPr/>
              </p:nvGrpSpPr>
              <p:grpSpPr>
                <a:xfrm>
                  <a:off x="9485016" y="2096377"/>
                  <a:ext cx="843000" cy="550500"/>
                  <a:chOff x="1899103" y="1545877"/>
                  <a:chExt cx="843000" cy="550500"/>
                </a:xfrm>
              </p:grpSpPr>
              <p:sp>
                <p:nvSpPr>
                  <p:cNvPr id="271" name="Google Shape;271;p13"/>
                  <p:cNvSpPr txBox="1"/>
                  <p:nvPr/>
                </p:nvSpPr>
                <p:spPr>
                  <a:xfrm>
                    <a:off x="1899103" y="1545877"/>
                    <a:ext cx="843000" cy="550500"/>
                  </a:xfrm>
                  <a:prstGeom prst="rect">
                    <a:avLst/>
                  </a:prstGeom>
                  <a:solidFill>
                    <a:schemeClr val="lt1"/>
                  </a:solidFill>
                  <a:ln cap="flat" cmpd="sng" w="19050">
                    <a:solidFill>
                      <a:srgbClr val="434343"/>
                    </a:solidFill>
                    <a:prstDash val="solid"/>
                    <a:round/>
                    <a:headEnd len="sm" w="sm" type="none"/>
                    <a:tailEnd len="sm" w="sm" type="none"/>
                  </a:ln>
                </p:spPr>
                <p:txBody>
                  <a:bodyPr anchorCtr="0" anchor="ctr" bIns="0" lIns="0" spcFirstLastPara="1" rIns="0" wrap="square" tIns="0">
                    <a:noAutofit/>
                  </a:bodyPr>
                  <a:lstStyle/>
                  <a:p>
                    <a:pPr indent="0" lvl="0" marL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b="1" sz="2000">
                      <a:solidFill>
                        <a:srgbClr val="595959"/>
                      </a:solidFill>
                    </a:endParaRPr>
                  </a:p>
                </p:txBody>
              </p:sp>
              <p:sp>
                <p:nvSpPr>
                  <p:cNvPr id="272" name="Google Shape;272;p13"/>
                  <p:cNvSpPr txBox="1"/>
                  <p:nvPr/>
                </p:nvSpPr>
                <p:spPr>
                  <a:xfrm>
                    <a:off x="2464624" y="1933375"/>
                    <a:ext cx="249600" cy="1629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ctr" bIns="0" lIns="0" spcFirstLastPara="1" rIns="0" wrap="square" tIns="0">
                    <a:noAutofit/>
                  </a:bodyPr>
                  <a:lstStyle/>
                  <a:p>
                    <a:pPr indent="0" lvl="0" marL="0" rtl="0" algn="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rPr lang="ru" sz="900">
                        <a:solidFill>
                          <a:srgbClr val="999999"/>
                        </a:solidFill>
                      </a:rPr>
                      <a:t>6</a:t>
                    </a:r>
                    <a:r>
                      <a:rPr lang="ru" sz="900">
                        <a:solidFill>
                          <a:srgbClr val="999999"/>
                        </a:solidFill>
                      </a:rPr>
                      <a:t>0</a:t>
                    </a:r>
                    <a:endParaRPr sz="900">
                      <a:solidFill>
                        <a:srgbClr val="999999"/>
                      </a:solidFill>
                    </a:endParaRPr>
                  </a:p>
                </p:txBody>
              </p:sp>
            </p:grpSp>
          </p:grpSp>
          <p:grpSp>
            <p:nvGrpSpPr>
              <p:cNvPr id="273" name="Google Shape;273;p13"/>
              <p:cNvGrpSpPr/>
              <p:nvPr/>
            </p:nvGrpSpPr>
            <p:grpSpPr>
              <a:xfrm>
                <a:off x="1899103" y="4848877"/>
                <a:ext cx="8428913" cy="550500"/>
                <a:chOff x="1899103" y="2646877"/>
                <a:chExt cx="8428913" cy="550500"/>
              </a:xfrm>
            </p:grpSpPr>
            <p:grpSp>
              <p:nvGrpSpPr>
                <p:cNvPr id="274" name="Google Shape;274;p13"/>
                <p:cNvGrpSpPr/>
                <p:nvPr/>
              </p:nvGrpSpPr>
              <p:grpSpPr>
                <a:xfrm>
                  <a:off x="1899103" y="2646877"/>
                  <a:ext cx="843000" cy="550500"/>
                  <a:chOff x="1899103" y="1545877"/>
                  <a:chExt cx="843000" cy="550500"/>
                </a:xfrm>
              </p:grpSpPr>
              <p:sp>
                <p:nvSpPr>
                  <p:cNvPr id="275" name="Google Shape;275;p13"/>
                  <p:cNvSpPr txBox="1"/>
                  <p:nvPr/>
                </p:nvSpPr>
                <p:spPr>
                  <a:xfrm>
                    <a:off x="1899103" y="1545877"/>
                    <a:ext cx="843000" cy="550500"/>
                  </a:xfrm>
                  <a:prstGeom prst="rect">
                    <a:avLst/>
                  </a:prstGeom>
                  <a:solidFill>
                    <a:schemeClr val="lt1"/>
                  </a:solidFill>
                  <a:ln cap="flat" cmpd="sng" w="19050">
                    <a:solidFill>
                      <a:srgbClr val="434343"/>
                    </a:solidFill>
                    <a:prstDash val="solid"/>
                    <a:round/>
                    <a:headEnd len="sm" w="sm" type="none"/>
                    <a:tailEnd len="sm" w="sm" type="none"/>
                  </a:ln>
                </p:spPr>
                <p:txBody>
                  <a:bodyPr anchorCtr="0" anchor="ctr" bIns="0" lIns="0" spcFirstLastPara="1" rIns="0" wrap="square" tIns="0">
                    <a:noAutofit/>
                  </a:bodyPr>
                  <a:lstStyle/>
                  <a:p>
                    <a:pPr indent="0" lvl="0" marL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b="1" sz="2000">
                      <a:solidFill>
                        <a:srgbClr val="595959"/>
                      </a:solidFill>
                    </a:endParaRPr>
                  </a:p>
                </p:txBody>
              </p:sp>
              <p:sp>
                <p:nvSpPr>
                  <p:cNvPr id="276" name="Google Shape;276;p13"/>
                  <p:cNvSpPr txBox="1"/>
                  <p:nvPr/>
                </p:nvSpPr>
                <p:spPr>
                  <a:xfrm>
                    <a:off x="2464624" y="1933375"/>
                    <a:ext cx="249600" cy="1629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ctr" bIns="0" lIns="0" spcFirstLastPara="1" rIns="0" wrap="square" tIns="0">
                    <a:noAutofit/>
                  </a:bodyPr>
                  <a:lstStyle/>
                  <a:p>
                    <a:pPr indent="0" lvl="0" marL="0" rtl="0" algn="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rPr lang="ru" sz="900">
                        <a:solidFill>
                          <a:srgbClr val="999999"/>
                        </a:solidFill>
                      </a:rPr>
                      <a:t>6</a:t>
                    </a:r>
                    <a:r>
                      <a:rPr lang="ru" sz="900">
                        <a:solidFill>
                          <a:srgbClr val="999999"/>
                        </a:solidFill>
                      </a:rPr>
                      <a:t>1</a:t>
                    </a:r>
                    <a:endParaRPr sz="900">
                      <a:solidFill>
                        <a:srgbClr val="999999"/>
                      </a:solidFill>
                    </a:endParaRPr>
                  </a:p>
                </p:txBody>
              </p:sp>
            </p:grpSp>
            <p:grpSp>
              <p:nvGrpSpPr>
                <p:cNvPr id="277" name="Google Shape;277;p13"/>
                <p:cNvGrpSpPr/>
                <p:nvPr/>
              </p:nvGrpSpPr>
              <p:grpSpPr>
                <a:xfrm>
                  <a:off x="2741916" y="2646877"/>
                  <a:ext cx="843000" cy="550500"/>
                  <a:chOff x="1899103" y="1545877"/>
                  <a:chExt cx="843000" cy="550500"/>
                </a:xfrm>
              </p:grpSpPr>
              <p:sp>
                <p:nvSpPr>
                  <p:cNvPr id="278" name="Google Shape;278;p13"/>
                  <p:cNvSpPr txBox="1"/>
                  <p:nvPr/>
                </p:nvSpPr>
                <p:spPr>
                  <a:xfrm>
                    <a:off x="1899103" y="1545877"/>
                    <a:ext cx="843000" cy="550500"/>
                  </a:xfrm>
                  <a:prstGeom prst="rect">
                    <a:avLst/>
                  </a:prstGeom>
                  <a:solidFill>
                    <a:schemeClr val="lt1"/>
                  </a:solidFill>
                  <a:ln cap="flat" cmpd="sng" w="19050">
                    <a:solidFill>
                      <a:srgbClr val="434343"/>
                    </a:solidFill>
                    <a:prstDash val="solid"/>
                    <a:round/>
                    <a:headEnd len="sm" w="sm" type="none"/>
                    <a:tailEnd len="sm" w="sm" type="none"/>
                  </a:ln>
                </p:spPr>
                <p:txBody>
                  <a:bodyPr anchorCtr="0" anchor="ctr" bIns="0" lIns="0" spcFirstLastPara="1" rIns="0" wrap="square" tIns="0">
                    <a:noAutofit/>
                  </a:bodyPr>
                  <a:lstStyle/>
                  <a:p>
                    <a:pPr indent="0" lvl="0" marL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b="1" sz="2000">
                      <a:solidFill>
                        <a:srgbClr val="595959"/>
                      </a:solidFill>
                    </a:endParaRPr>
                  </a:p>
                </p:txBody>
              </p:sp>
              <p:sp>
                <p:nvSpPr>
                  <p:cNvPr id="279" name="Google Shape;279;p13"/>
                  <p:cNvSpPr txBox="1"/>
                  <p:nvPr/>
                </p:nvSpPr>
                <p:spPr>
                  <a:xfrm>
                    <a:off x="2464624" y="1933375"/>
                    <a:ext cx="249600" cy="1629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ctr" bIns="0" lIns="0" spcFirstLastPara="1" rIns="0" wrap="square" tIns="0">
                    <a:noAutofit/>
                  </a:bodyPr>
                  <a:lstStyle/>
                  <a:p>
                    <a:pPr indent="0" lvl="0" marL="0" rtl="0" algn="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rPr lang="ru" sz="900">
                        <a:solidFill>
                          <a:srgbClr val="999999"/>
                        </a:solidFill>
                      </a:rPr>
                      <a:t>6</a:t>
                    </a:r>
                    <a:r>
                      <a:rPr lang="ru" sz="900">
                        <a:solidFill>
                          <a:srgbClr val="999999"/>
                        </a:solidFill>
                      </a:rPr>
                      <a:t>2</a:t>
                    </a:r>
                    <a:endParaRPr sz="900">
                      <a:solidFill>
                        <a:srgbClr val="999999"/>
                      </a:solidFill>
                    </a:endParaRPr>
                  </a:p>
                </p:txBody>
              </p:sp>
            </p:grpSp>
            <p:grpSp>
              <p:nvGrpSpPr>
                <p:cNvPr id="280" name="Google Shape;280;p13"/>
                <p:cNvGrpSpPr/>
                <p:nvPr/>
              </p:nvGrpSpPr>
              <p:grpSpPr>
                <a:xfrm>
                  <a:off x="3584816" y="2646877"/>
                  <a:ext cx="843000" cy="550500"/>
                  <a:chOff x="1899103" y="1545877"/>
                  <a:chExt cx="843000" cy="550500"/>
                </a:xfrm>
              </p:grpSpPr>
              <p:sp>
                <p:nvSpPr>
                  <p:cNvPr id="281" name="Google Shape;281;p13"/>
                  <p:cNvSpPr txBox="1"/>
                  <p:nvPr/>
                </p:nvSpPr>
                <p:spPr>
                  <a:xfrm>
                    <a:off x="1899103" y="1545877"/>
                    <a:ext cx="843000" cy="550500"/>
                  </a:xfrm>
                  <a:prstGeom prst="rect">
                    <a:avLst/>
                  </a:prstGeom>
                  <a:solidFill>
                    <a:schemeClr val="lt1"/>
                  </a:solidFill>
                  <a:ln cap="flat" cmpd="sng" w="19050">
                    <a:solidFill>
                      <a:srgbClr val="434343"/>
                    </a:solidFill>
                    <a:prstDash val="solid"/>
                    <a:round/>
                    <a:headEnd len="sm" w="sm" type="none"/>
                    <a:tailEnd len="sm" w="sm" type="none"/>
                  </a:ln>
                </p:spPr>
                <p:txBody>
                  <a:bodyPr anchorCtr="0" anchor="ctr" bIns="0" lIns="0" spcFirstLastPara="1" rIns="0" wrap="square" tIns="0">
                    <a:noAutofit/>
                  </a:bodyPr>
                  <a:lstStyle/>
                  <a:p>
                    <a:pPr indent="0" lvl="0" marL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b="1" sz="2000">
                      <a:solidFill>
                        <a:srgbClr val="595959"/>
                      </a:solidFill>
                    </a:endParaRPr>
                  </a:p>
                </p:txBody>
              </p:sp>
              <p:sp>
                <p:nvSpPr>
                  <p:cNvPr id="282" name="Google Shape;282;p13"/>
                  <p:cNvSpPr txBox="1"/>
                  <p:nvPr/>
                </p:nvSpPr>
                <p:spPr>
                  <a:xfrm>
                    <a:off x="2464624" y="1933375"/>
                    <a:ext cx="249600" cy="1629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ctr" bIns="0" lIns="0" spcFirstLastPara="1" rIns="0" wrap="square" tIns="0">
                    <a:noAutofit/>
                  </a:bodyPr>
                  <a:lstStyle/>
                  <a:p>
                    <a:pPr indent="0" lvl="0" marL="0" rtl="0" algn="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rPr lang="ru" sz="900">
                        <a:solidFill>
                          <a:srgbClr val="999999"/>
                        </a:solidFill>
                      </a:rPr>
                      <a:t>6</a:t>
                    </a:r>
                    <a:r>
                      <a:rPr lang="ru" sz="900">
                        <a:solidFill>
                          <a:srgbClr val="999999"/>
                        </a:solidFill>
                      </a:rPr>
                      <a:t>3</a:t>
                    </a:r>
                    <a:endParaRPr sz="900">
                      <a:solidFill>
                        <a:srgbClr val="999999"/>
                      </a:solidFill>
                    </a:endParaRPr>
                  </a:p>
                </p:txBody>
              </p:sp>
            </p:grpSp>
            <p:grpSp>
              <p:nvGrpSpPr>
                <p:cNvPr id="283" name="Google Shape;283;p13"/>
                <p:cNvGrpSpPr/>
                <p:nvPr/>
              </p:nvGrpSpPr>
              <p:grpSpPr>
                <a:xfrm>
                  <a:off x="4427628" y="2646877"/>
                  <a:ext cx="843000" cy="550500"/>
                  <a:chOff x="1899103" y="1545877"/>
                  <a:chExt cx="843000" cy="550500"/>
                </a:xfrm>
              </p:grpSpPr>
              <p:sp>
                <p:nvSpPr>
                  <p:cNvPr id="284" name="Google Shape;284;p13"/>
                  <p:cNvSpPr txBox="1"/>
                  <p:nvPr/>
                </p:nvSpPr>
                <p:spPr>
                  <a:xfrm>
                    <a:off x="1899103" y="1545877"/>
                    <a:ext cx="843000" cy="550500"/>
                  </a:xfrm>
                  <a:prstGeom prst="rect">
                    <a:avLst/>
                  </a:prstGeom>
                  <a:solidFill>
                    <a:schemeClr val="lt1"/>
                  </a:solidFill>
                  <a:ln cap="flat" cmpd="sng" w="19050">
                    <a:solidFill>
                      <a:srgbClr val="434343"/>
                    </a:solidFill>
                    <a:prstDash val="solid"/>
                    <a:round/>
                    <a:headEnd len="sm" w="sm" type="none"/>
                    <a:tailEnd len="sm" w="sm" type="none"/>
                  </a:ln>
                </p:spPr>
                <p:txBody>
                  <a:bodyPr anchorCtr="0" anchor="ctr" bIns="0" lIns="0" spcFirstLastPara="1" rIns="0" wrap="square" tIns="0">
                    <a:noAutofit/>
                  </a:bodyPr>
                  <a:lstStyle/>
                  <a:p>
                    <a:pPr indent="0" lvl="0" marL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b="1" sz="2000">
                      <a:solidFill>
                        <a:srgbClr val="595959"/>
                      </a:solidFill>
                    </a:endParaRPr>
                  </a:p>
                </p:txBody>
              </p:sp>
              <p:sp>
                <p:nvSpPr>
                  <p:cNvPr id="285" name="Google Shape;285;p13"/>
                  <p:cNvSpPr txBox="1"/>
                  <p:nvPr/>
                </p:nvSpPr>
                <p:spPr>
                  <a:xfrm>
                    <a:off x="2464624" y="1933375"/>
                    <a:ext cx="249600" cy="1629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ctr" bIns="0" lIns="0" spcFirstLastPara="1" rIns="0" wrap="square" tIns="0">
                    <a:noAutofit/>
                  </a:bodyPr>
                  <a:lstStyle/>
                  <a:p>
                    <a:pPr indent="0" lvl="0" marL="0" rtl="0" algn="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rPr lang="ru" sz="900">
                        <a:solidFill>
                          <a:srgbClr val="999999"/>
                        </a:solidFill>
                      </a:rPr>
                      <a:t>6</a:t>
                    </a:r>
                    <a:r>
                      <a:rPr lang="ru" sz="900">
                        <a:solidFill>
                          <a:srgbClr val="999999"/>
                        </a:solidFill>
                      </a:rPr>
                      <a:t>4</a:t>
                    </a:r>
                    <a:endParaRPr sz="900">
                      <a:solidFill>
                        <a:srgbClr val="999999"/>
                      </a:solidFill>
                    </a:endParaRPr>
                  </a:p>
                </p:txBody>
              </p:sp>
            </p:grpSp>
            <p:grpSp>
              <p:nvGrpSpPr>
                <p:cNvPr id="286" name="Google Shape;286;p13"/>
                <p:cNvGrpSpPr/>
                <p:nvPr/>
              </p:nvGrpSpPr>
              <p:grpSpPr>
                <a:xfrm>
                  <a:off x="5270566" y="2646877"/>
                  <a:ext cx="843000" cy="550500"/>
                  <a:chOff x="1899103" y="1545877"/>
                  <a:chExt cx="843000" cy="550500"/>
                </a:xfrm>
              </p:grpSpPr>
              <p:sp>
                <p:nvSpPr>
                  <p:cNvPr id="287" name="Google Shape;287;p13"/>
                  <p:cNvSpPr txBox="1"/>
                  <p:nvPr/>
                </p:nvSpPr>
                <p:spPr>
                  <a:xfrm>
                    <a:off x="1899103" y="1545877"/>
                    <a:ext cx="843000" cy="550500"/>
                  </a:xfrm>
                  <a:prstGeom prst="rect">
                    <a:avLst/>
                  </a:prstGeom>
                  <a:solidFill>
                    <a:schemeClr val="lt1"/>
                  </a:solidFill>
                  <a:ln cap="flat" cmpd="sng" w="19050">
                    <a:solidFill>
                      <a:srgbClr val="434343"/>
                    </a:solidFill>
                    <a:prstDash val="solid"/>
                    <a:round/>
                    <a:headEnd len="sm" w="sm" type="none"/>
                    <a:tailEnd len="sm" w="sm" type="none"/>
                  </a:ln>
                </p:spPr>
                <p:txBody>
                  <a:bodyPr anchorCtr="0" anchor="ctr" bIns="0" lIns="0" spcFirstLastPara="1" rIns="0" wrap="square" tIns="0">
                    <a:noAutofit/>
                  </a:bodyPr>
                  <a:lstStyle/>
                  <a:p>
                    <a:pPr indent="0" lvl="0" marL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b="1" sz="2000">
                      <a:solidFill>
                        <a:srgbClr val="595959"/>
                      </a:solidFill>
                    </a:endParaRPr>
                  </a:p>
                </p:txBody>
              </p:sp>
              <p:sp>
                <p:nvSpPr>
                  <p:cNvPr id="288" name="Google Shape;288;p13"/>
                  <p:cNvSpPr txBox="1"/>
                  <p:nvPr/>
                </p:nvSpPr>
                <p:spPr>
                  <a:xfrm>
                    <a:off x="2464624" y="1933375"/>
                    <a:ext cx="249600" cy="1629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ctr" bIns="0" lIns="0" spcFirstLastPara="1" rIns="0" wrap="square" tIns="0">
                    <a:noAutofit/>
                  </a:bodyPr>
                  <a:lstStyle/>
                  <a:p>
                    <a:pPr indent="0" lvl="0" marL="0" rtl="0" algn="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rPr lang="ru" sz="900">
                        <a:solidFill>
                          <a:srgbClr val="999999"/>
                        </a:solidFill>
                      </a:rPr>
                      <a:t>6</a:t>
                    </a:r>
                    <a:r>
                      <a:rPr lang="ru" sz="900">
                        <a:solidFill>
                          <a:srgbClr val="999999"/>
                        </a:solidFill>
                      </a:rPr>
                      <a:t>5</a:t>
                    </a:r>
                    <a:endParaRPr sz="900">
                      <a:solidFill>
                        <a:srgbClr val="999999"/>
                      </a:solidFill>
                    </a:endParaRPr>
                  </a:p>
                </p:txBody>
              </p:sp>
            </p:grpSp>
            <p:grpSp>
              <p:nvGrpSpPr>
                <p:cNvPr id="289" name="Google Shape;289;p13"/>
                <p:cNvGrpSpPr/>
                <p:nvPr/>
              </p:nvGrpSpPr>
              <p:grpSpPr>
                <a:xfrm>
                  <a:off x="6113378" y="2646877"/>
                  <a:ext cx="843000" cy="550500"/>
                  <a:chOff x="1899103" y="1545877"/>
                  <a:chExt cx="843000" cy="550500"/>
                </a:xfrm>
              </p:grpSpPr>
              <p:sp>
                <p:nvSpPr>
                  <p:cNvPr id="290" name="Google Shape;290;p13"/>
                  <p:cNvSpPr txBox="1"/>
                  <p:nvPr/>
                </p:nvSpPr>
                <p:spPr>
                  <a:xfrm>
                    <a:off x="1899103" y="1545877"/>
                    <a:ext cx="843000" cy="550500"/>
                  </a:xfrm>
                  <a:prstGeom prst="rect">
                    <a:avLst/>
                  </a:prstGeom>
                  <a:solidFill>
                    <a:schemeClr val="lt1"/>
                  </a:solidFill>
                  <a:ln cap="flat" cmpd="sng" w="19050">
                    <a:solidFill>
                      <a:srgbClr val="434343"/>
                    </a:solidFill>
                    <a:prstDash val="solid"/>
                    <a:round/>
                    <a:headEnd len="sm" w="sm" type="none"/>
                    <a:tailEnd len="sm" w="sm" type="none"/>
                  </a:ln>
                </p:spPr>
                <p:txBody>
                  <a:bodyPr anchorCtr="0" anchor="ctr" bIns="0" lIns="0" spcFirstLastPara="1" rIns="0" wrap="square" tIns="0">
                    <a:noAutofit/>
                  </a:bodyPr>
                  <a:lstStyle/>
                  <a:p>
                    <a:pPr indent="0" lvl="0" marL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b="1" sz="2000">
                      <a:solidFill>
                        <a:srgbClr val="595959"/>
                      </a:solidFill>
                    </a:endParaRPr>
                  </a:p>
                </p:txBody>
              </p:sp>
              <p:sp>
                <p:nvSpPr>
                  <p:cNvPr id="291" name="Google Shape;291;p13"/>
                  <p:cNvSpPr txBox="1"/>
                  <p:nvPr/>
                </p:nvSpPr>
                <p:spPr>
                  <a:xfrm>
                    <a:off x="2464624" y="1933375"/>
                    <a:ext cx="249600" cy="1629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ctr" bIns="0" lIns="0" spcFirstLastPara="1" rIns="0" wrap="square" tIns="0">
                    <a:noAutofit/>
                  </a:bodyPr>
                  <a:lstStyle/>
                  <a:p>
                    <a:pPr indent="0" lvl="0" marL="0" rtl="0" algn="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rPr lang="ru" sz="900">
                        <a:solidFill>
                          <a:srgbClr val="999999"/>
                        </a:solidFill>
                      </a:rPr>
                      <a:t>6</a:t>
                    </a:r>
                    <a:r>
                      <a:rPr lang="ru" sz="900">
                        <a:solidFill>
                          <a:srgbClr val="999999"/>
                        </a:solidFill>
                      </a:rPr>
                      <a:t>6</a:t>
                    </a:r>
                    <a:endParaRPr sz="900">
                      <a:solidFill>
                        <a:srgbClr val="999999"/>
                      </a:solidFill>
                    </a:endParaRPr>
                  </a:p>
                </p:txBody>
              </p:sp>
            </p:grpSp>
            <p:grpSp>
              <p:nvGrpSpPr>
                <p:cNvPr id="292" name="Google Shape;292;p13"/>
                <p:cNvGrpSpPr/>
                <p:nvPr/>
              </p:nvGrpSpPr>
              <p:grpSpPr>
                <a:xfrm>
                  <a:off x="6956291" y="2646877"/>
                  <a:ext cx="843000" cy="550500"/>
                  <a:chOff x="1899103" y="1545877"/>
                  <a:chExt cx="843000" cy="550500"/>
                </a:xfrm>
              </p:grpSpPr>
              <p:sp>
                <p:nvSpPr>
                  <p:cNvPr id="293" name="Google Shape;293;p13"/>
                  <p:cNvSpPr txBox="1"/>
                  <p:nvPr/>
                </p:nvSpPr>
                <p:spPr>
                  <a:xfrm>
                    <a:off x="1899103" y="1545877"/>
                    <a:ext cx="843000" cy="550500"/>
                  </a:xfrm>
                  <a:prstGeom prst="rect">
                    <a:avLst/>
                  </a:prstGeom>
                  <a:solidFill>
                    <a:schemeClr val="lt1"/>
                  </a:solidFill>
                  <a:ln cap="flat" cmpd="sng" w="19050">
                    <a:solidFill>
                      <a:srgbClr val="434343"/>
                    </a:solidFill>
                    <a:prstDash val="solid"/>
                    <a:round/>
                    <a:headEnd len="sm" w="sm" type="none"/>
                    <a:tailEnd len="sm" w="sm" type="none"/>
                  </a:ln>
                </p:spPr>
                <p:txBody>
                  <a:bodyPr anchorCtr="0" anchor="ctr" bIns="0" lIns="0" spcFirstLastPara="1" rIns="0" wrap="square" tIns="0">
                    <a:noAutofit/>
                  </a:bodyPr>
                  <a:lstStyle/>
                  <a:p>
                    <a:pPr indent="0" lvl="0" marL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b="1" sz="2000">
                      <a:solidFill>
                        <a:srgbClr val="595959"/>
                      </a:solidFill>
                    </a:endParaRPr>
                  </a:p>
                </p:txBody>
              </p:sp>
              <p:sp>
                <p:nvSpPr>
                  <p:cNvPr id="294" name="Google Shape;294;p13"/>
                  <p:cNvSpPr txBox="1"/>
                  <p:nvPr/>
                </p:nvSpPr>
                <p:spPr>
                  <a:xfrm>
                    <a:off x="2464624" y="1933375"/>
                    <a:ext cx="249600" cy="1629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ctr" bIns="0" lIns="0" spcFirstLastPara="1" rIns="0" wrap="square" tIns="0">
                    <a:noAutofit/>
                  </a:bodyPr>
                  <a:lstStyle/>
                  <a:p>
                    <a:pPr indent="0" lvl="0" marL="0" rtl="0" algn="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rPr lang="ru" sz="900">
                        <a:solidFill>
                          <a:srgbClr val="999999"/>
                        </a:solidFill>
                      </a:rPr>
                      <a:t>6</a:t>
                    </a:r>
                    <a:r>
                      <a:rPr lang="ru" sz="900">
                        <a:solidFill>
                          <a:srgbClr val="999999"/>
                        </a:solidFill>
                      </a:rPr>
                      <a:t>7</a:t>
                    </a:r>
                    <a:endParaRPr sz="900">
                      <a:solidFill>
                        <a:srgbClr val="999999"/>
                      </a:solidFill>
                    </a:endParaRPr>
                  </a:p>
                </p:txBody>
              </p:sp>
            </p:grpSp>
            <p:grpSp>
              <p:nvGrpSpPr>
                <p:cNvPr id="295" name="Google Shape;295;p13"/>
                <p:cNvGrpSpPr/>
                <p:nvPr/>
              </p:nvGrpSpPr>
              <p:grpSpPr>
                <a:xfrm>
                  <a:off x="7799203" y="2646877"/>
                  <a:ext cx="843000" cy="550500"/>
                  <a:chOff x="1899103" y="1545877"/>
                  <a:chExt cx="843000" cy="550500"/>
                </a:xfrm>
              </p:grpSpPr>
              <p:sp>
                <p:nvSpPr>
                  <p:cNvPr id="296" name="Google Shape;296;p13"/>
                  <p:cNvSpPr txBox="1"/>
                  <p:nvPr/>
                </p:nvSpPr>
                <p:spPr>
                  <a:xfrm>
                    <a:off x="1899103" y="1545877"/>
                    <a:ext cx="843000" cy="550500"/>
                  </a:xfrm>
                  <a:prstGeom prst="rect">
                    <a:avLst/>
                  </a:prstGeom>
                  <a:solidFill>
                    <a:schemeClr val="lt1"/>
                  </a:solidFill>
                  <a:ln cap="flat" cmpd="sng" w="19050">
                    <a:solidFill>
                      <a:srgbClr val="434343"/>
                    </a:solidFill>
                    <a:prstDash val="solid"/>
                    <a:round/>
                    <a:headEnd len="sm" w="sm" type="none"/>
                    <a:tailEnd len="sm" w="sm" type="none"/>
                  </a:ln>
                </p:spPr>
                <p:txBody>
                  <a:bodyPr anchorCtr="0" anchor="ctr" bIns="0" lIns="0" spcFirstLastPara="1" rIns="0" wrap="square" tIns="0">
                    <a:noAutofit/>
                  </a:bodyPr>
                  <a:lstStyle/>
                  <a:p>
                    <a:pPr indent="0" lvl="0" marL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b="1" sz="2000">
                      <a:solidFill>
                        <a:srgbClr val="595959"/>
                      </a:solidFill>
                    </a:endParaRPr>
                  </a:p>
                </p:txBody>
              </p:sp>
              <p:sp>
                <p:nvSpPr>
                  <p:cNvPr id="297" name="Google Shape;297;p13"/>
                  <p:cNvSpPr txBox="1"/>
                  <p:nvPr/>
                </p:nvSpPr>
                <p:spPr>
                  <a:xfrm>
                    <a:off x="2464624" y="1933375"/>
                    <a:ext cx="249600" cy="1629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ctr" bIns="0" lIns="0" spcFirstLastPara="1" rIns="0" wrap="square" tIns="0">
                    <a:noAutofit/>
                  </a:bodyPr>
                  <a:lstStyle/>
                  <a:p>
                    <a:pPr indent="0" lvl="0" marL="0" rtl="0" algn="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rPr lang="ru" sz="900">
                        <a:solidFill>
                          <a:srgbClr val="999999"/>
                        </a:solidFill>
                      </a:rPr>
                      <a:t>6</a:t>
                    </a:r>
                    <a:r>
                      <a:rPr lang="ru" sz="900">
                        <a:solidFill>
                          <a:srgbClr val="999999"/>
                        </a:solidFill>
                      </a:rPr>
                      <a:t>8</a:t>
                    </a:r>
                    <a:endParaRPr sz="900">
                      <a:solidFill>
                        <a:srgbClr val="999999"/>
                      </a:solidFill>
                    </a:endParaRPr>
                  </a:p>
                </p:txBody>
              </p:sp>
            </p:grpSp>
            <p:grpSp>
              <p:nvGrpSpPr>
                <p:cNvPr id="298" name="Google Shape;298;p13"/>
                <p:cNvGrpSpPr/>
                <p:nvPr/>
              </p:nvGrpSpPr>
              <p:grpSpPr>
                <a:xfrm>
                  <a:off x="8642116" y="2646877"/>
                  <a:ext cx="843000" cy="550500"/>
                  <a:chOff x="1899103" y="1545877"/>
                  <a:chExt cx="843000" cy="550500"/>
                </a:xfrm>
              </p:grpSpPr>
              <p:sp>
                <p:nvSpPr>
                  <p:cNvPr id="299" name="Google Shape;299;p13"/>
                  <p:cNvSpPr txBox="1"/>
                  <p:nvPr/>
                </p:nvSpPr>
                <p:spPr>
                  <a:xfrm>
                    <a:off x="1899103" y="1545877"/>
                    <a:ext cx="843000" cy="550500"/>
                  </a:xfrm>
                  <a:prstGeom prst="rect">
                    <a:avLst/>
                  </a:prstGeom>
                  <a:solidFill>
                    <a:schemeClr val="lt1"/>
                  </a:solidFill>
                  <a:ln cap="flat" cmpd="sng" w="19050">
                    <a:solidFill>
                      <a:srgbClr val="434343"/>
                    </a:solidFill>
                    <a:prstDash val="solid"/>
                    <a:round/>
                    <a:headEnd len="sm" w="sm" type="none"/>
                    <a:tailEnd len="sm" w="sm" type="none"/>
                  </a:ln>
                </p:spPr>
                <p:txBody>
                  <a:bodyPr anchorCtr="0" anchor="ctr" bIns="0" lIns="0" spcFirstLastPara="1" rIns="0" wrap="square" tIns="0">
                    <a:noAutofit/>
                  </a:bodyPr>
                  <a:lstStyle/>
                  <a:p>
                    <a:pPr indent="0" lvl="0" marL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b="1" sz="2000">
                      <a:solidFill>
                        <a:srgbClr val="595959"/>
                      </a:solidFill>
                    </a:endParaRPr>
                  </a:p>
                </p:txBody>
              </p:sp>
              <p:sp>
                <p:nvSpPr>
                  <p:cNvPr id="300" name="Google Shape;300;p13"/>
                  <p:cNvSpPr txBox="1"/>
                  <p:nvPr/>
                </p:nvSpPr>
                <p:spPr>
                  <a:xfrm>
                    <a:off x="2464624" y="1933375"/>
                    <a:ext cx="249600" cy="1629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ctr" bIns="0" lIns="0" spcFirstLastPara="1" rIns="0" wrap="square" tIns="0">
                    <a:noAutofit/>
                  </a:bodyPr>
                  <a:lstStyle/>
                  <a:p>
                    <a:pPr indent="0" lvl="0" marL="0" rtl="0" algn="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rPr lang="ru" sz="900">
                        <a:solidFill>
                          <a:srgbClr val="999999"/>
                        </a:solidFill>
                      </a:rPr>
                      <a:t>6</a:t>
                    </a:r>
                    <a:r>
                      <a:rPr lang="ru" sz="900">
                        <a:solidFill>
                          <a:srgbClr val="999999"/>
                        </a:solidFill>
                      </a:rPr>
                      <a:t>9</a:t>
                    </a:r>
                    <a:endParaRPr sz="900">
                      <a:solidFill>
                        <a:srgbClr val="999999"/>
                      </a:solidFill>
                    </a:endParaRPr>
                  </a:p>
                </p:txBody>
              </p:sp>
            </p:grpSp>
            <p:grpSp>
              <p:nvGrpSpPr>
                <p:cNvPr id="301" name="Google Shape;301;p13"/>
                <p:cNvGrpSpPr/>
                <p:nvPr/>
              </p:nvGrpSpPr>
              <p:grpSpPr>
                <a:xfrm>
                  <a:off x="9485016" y="2646877"/>
                  <a:ext cx="843000" cy="550500"/>
                  <a:chOff x="1899103" y="1545877"/>
                  <a:chExt cx="843000" cy="550500"/>
                </a:xfrm>
              </p:grpSpPr>
              <p:sp>
                <p:nvSpPr>
                  <p:cNvPr id="302" name="Google Shape;302;p13"/>
                  <p:cNvSpPr txBox="1"/>
                  <p:nvPr/>
                </p:nvSpPr>
                <p:spPr>
                  <a:xfrm>
                    <a:off x="1899103" y="1545877"/>
                    <a:ext cx="843000" cy="550500"/>
                  </a:xfrm>
                  <a:prstGeom prst="rect">
                    <a:avLst/>
                  </a:prstGeom>
                  <a:solidFill>
                    <a:schemeClr val="lt1"/>
                  </a:solidFill>
                  <a:ln cap="flat" cmpd="sng" w="19050">
                    <a:solidFill>
                      <a:srgbClr val="434343"/>
                    </a:solidFill>
                    <a:prstDash val="solid"/>
                    <a:round/>
                    <a:headEnd len="sm" w="sm" type="none"/>
                    <a:tailEnd len="sm" w="sm" type="none"/>
                  </a:ln>
                </p:spPr>
                <p:txBody>
                  <a:bodyPr anchorCtr="0" anchor="ctr" bIns="0" lIns="0" spcFirstLastPara="1" rIns="0" wrap="square" tIns="0">
                    <a:noAutofit/>
                  </a:bodyPr>
                  <a:lstStyle/>
                  <a:p>
                    <a:pPr indent="0" lvl="0" marL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b="1" sz="2000">
                      <a:solidFill>
                        <a:srgbClr val="595959"/>
                      </a:solidFill>
                    </a:endParaRPr>
                  </a:p>
                </p:txBody>
              </p:sp>
              <p:sp>
                <p:nvSpPr>
                  <p:cNvPr id="303" name="Google Shape;303;p13"/>
                  <p:cNvSpPr txBox="1"/>
                  <p:nvPr/>
                </p:nvSpPr>
                <p:spPr>
                  <a:xfrm>
                    <a:off x="2464624" y="1933375"/>
                    <a:ext cx="249600" cy="1629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ctr" bIns="0" lIns="0" spcFirstLastPara="1" rIns="0" wrap="square" tIns="0">
                    <a:noAutofit/>
                  </a:bodyPr>
                  <a:lstStyle/>
                  <a:p>
                    <a:pPr indent="0" lvl="0" marL="0" rtl="0" algn="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rPr lang="ru" sz="900">
                        <a:solidFill>
                          <a:srgbClr val="999999"/>
                        </a:solidFill>
                      </a:rPr>
                      <a:t>7</a:t>
                    </a:r>
                    <a:r>
                      <a:rPr lang="ru" sz="900">
                        <a:solidFill>
                          <a:srgbClr val="999999"/>
                        </a:solidFill>
                      </a:rPr>
                      <a:t>0</a:t>
                    </a:r>
                    <a:endParaRPr sz="900">
                      <a:solidFill>
                        <a:srgbClr val="999999"/>
                      </a:solidFill>
                    </a:endParaRPr>
                  </a:p>
                </p:txBody>
              </p:sp>
            </p:grpSp>
          </p:grpSp>
          <p:grpSp>
            <p:nvGrpSpPr>
              <p:cNvPr id="304" name="Google Shape;304;p13"/>
              <p:cNvGrpSpPr/>
              <p:nvPr/>
            </p:nvGrpSpPr>
            <p:grpSpPr>
              <a:xfrm>
                <a:off x="1899103" y="5399377"/>
                <a:ext cx="8428913" cy="550500"/>
                <a:chOff x="1899103" y="3197377"/>
                <a:chExt cx="8428913" cy="550500"/>
              </a:xfrm>
            </p:grpSpPr>
            <p:grpSp>
              <p:nvGrpSpPr>
                <p:cNvPr id="305" name="Google Shape;305;p13"/>
                <p:cNvGrpSpPr/>
                <p:nvPr/>
              </p:nvGrpSpPr>
              <p:grpSpPr>
                <a:xfrm>
                  <a:off x="1899103" y="3197377"/>
                  <a:ext cx="843000" cy="550500"/>
                  <a:chOff x="1899103" y="1545877"/>
                  <a:chExt cx="843000" cy="550500"/>
                </a:xfrm>
              </p:grpSpPr>
              <p:sp>
                <p:nvSpPr>
                  <p:cNvPr id="306" name="Google Shape;306;p13"/>
                  <p:cNvSpPr txBox="1"/>
                  <p:nvPr/>
                </p:nvSpPr>
                <p:spPr>
                  <a:xfrm>
                    <a:off x="1899103" y="1545877"/>
                    <a:ext cx="843000" cy="550500"/>
                  </a:xfrm>
                  <a:prstGeom prst="rect">
                    <a:avLst/>
                  </a:prstGeom>
                  <a:solidFill>
                    <a:schemeClr val="lt1"/>
                  </a:solidFill>
                  <a:ln cap="flat" cmpd="sng" w="19050">
                    <a:solidFill>
                      <a:srgbClr val="434343"/>
                    </a:solidFill>
                    <a:prstDash val="solid"/>
                    <a:round/>
                    <a:headEnd len="sm" w="sm" type="none"/>
                    <a:tailEnd len="sm" w="sm" type="none"/>
                  </a:ln>
                </p:spPr>
                <p:txBody>
                  <a:bodyPr anchorCtr="0" anchor="ctr" bIns="0" lIns="0" spcFirstLastPara="1" rIns="0" wrap="square" tIns="0">
                    <a:noAutofit/>
                  </a:bodyPr>
                  <a:lstStyle/>
                  <a:p>
                    <a:pPr indent="0" lvl="0" marL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b="1" sz="2000">
                      <a:solidFill>
                        <a:srgbClr val="595959"/>
                      </a:solidFill>
                    </a:endParaRPr>
                  </a:p>
                </p:txBody>
              </p:sp>
              <p:sp>
                <p:nvSpPr>
                  <p:cNvPr id="307" name="Google Shape;307;p13"/>
                  <p:cNvSpPr txBox="1"/>
                  <p:nvPr/>
                </p:nvSpPr>
                <p:spPr>
                  <a:xfrm>
                    <a:off x="2464624" y="1933375"/>
                    <a:ext cx="249600" cy="1629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ctr" bIns="0" lIns="0" spcFirstLastPara="1" rIns="0" wrap="square" tIns="0">
                    <a:noAutofit/>
                  </a:bodyPr>
                  <a:lstStyle/>
                  <a:p>
                    <a:pPr indent="0" lvl="0" marL="0" rtl="0" algn="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rPr lang="ru" sz="900">
                        <a:solidFill>
                          <a:srgbClr val="999999"/>
                        </a:solidFill>
                      </a:rPr>
                      <a:t>7</a:t>
                    </a:r>
                    <a:r>
                      <a:rPr lang="ru" sz="900">
                        <a:solidFill>
                          <a:srgbClr val="999999"/>
                        </a:solidFill>
                      </a:rPr>
                      <a:t>1</a:t>
                    </a:r>
                    <a:endParaRPr sz="900">
                      <a:solidFill>
                        <a:srgbClr val="999999"/>
                      </a:solidFill>
                    </a:endParaRPr>
                  </a:p>
                </p:txBody>
              </p:sp>
            </p:grpSp>
            <p:grpSp>
              <p:nvGrpSpPr>
                <p:cNvPr id="308" name="Google Shape;308;p13"/>
                <p:cNvGrpSpPr/>
                <p:nvPr/>
              </p:nvGrpSpPr>
              <p:grpSpPr>
                <a:xfrm>
                  <a:off x="2741916" y="3197377"/>
                  <a:ext cx="843000" cy="550500"/>
                  <a:chOff x="1899103" y="1545877"/>
                  <a:chExt cx="843000" cy="550500"/>
                </a:xfrm>
              </p:grpSpPr>
              <p:sp>
                <p:nvSpPr>
                  <p:cNvPr id="309" name="Google Shape;309;p13"/>
                  <p:cNvSpPr txBox="1"/>
                  <p:nvPr/>
                </p:nvSpPr>
                <p:spPr>
                  <a:xfrm>
                    <a:off x="1899103" y="1545877"/>
                    <a:ext cx="843000" cy="550500"/>
                  </a:xfrm>
                  <a:prstGeom prst="rect">
                    <a:avLst/>
                  </a:prstGeom>
                  <a:solidFill>
                    <a:schemeClr val="lt1"/>
                  </a:solidFill>
                  <a:ln cap="flat" cmpd="sng" w="19050">
                    <a:solidFill>
                      <a:srgbClr val="434343"/>
                    </a:solidFill>
                    <a:prstDash val="solid"/>
                    <a:round/>
                    <a:headEnd len="sm" w="sm" type="none"/>
                    <a:tailEnd len="sm" w="sm" type="none"/>
                  </a:ln>
                </p:spPr>
                <p:txBody>
                  <a:bodyPr anchorCtr="0" anchor="ctr" bIns="0" lIns="0" spcFirstLastPara="1" rIns="0" wrap="square" tIns="0">
                    <a:noAutofit/>
                  </a:bodyPr>
                  <a:lstStyle/>
                  <a:p>
                    <a:pPr indent="0" lvl="0" marL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b="1" sz="2000">
                      <a:solidFill>
                        <a:srgbClr val="595959"/>
                      </a:solidFill>
                    </a:endParaRPr>
                  </a:p>
                </p:txBody>
              </p:sp>
              <p:sp>
                <p:nvSpPr>
                  <p:cNvPr id="310" name="Google Shape;310;p13"/>
                  <p:cNvSpPr txBox="1"/>
                  <p:nvPr/>
                </p:nvSpPr>
                <p:spPr>
                  <a:xfrm>
                    <a:off x="2464624" y="1933375"/>
                    <a:ext cx="249600" cy="1629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ctr" bIns="0" lIns="0" spcFirstLastPara="1" rIns="0" wrap="square" tIns="0">
                    <a:noAutofit/>
                  </a:bodyPr>
                  <a:lstStyle/>
                  <a:p>
                    <a:pPr indent="0" lvl="0" marL="0" rtl="0" algn="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rPr lang="ru" sz="900">
                        <a:solidFill>
                          <a:srgbClr val="999999"/>
                        </a:solidFill>
                      </a:rPr>
                      <a:t>7</a:t>
                    </a:r>
                    <a:r>
                      <a:rPr lang="ru" sz="900">
                        <a:solidFill>
                          <a:srgbClr val="999999"/>
                        </a:solidFill>
                      </a:rPr>
                      <a:t>2</a:t>
                    </a:r>
                    <a:endParaRPr sz="900">
                      <a:solidFill>
                        <a:srgbClr val="999999"/>
                      </a:solidFill>
                    </a:endParaRPr>
                  </a:p>
                </p:txBody>
              </p:sp>
            </p:grpSp>
            <p:grpSp>
              <p:nvGrpSpPr>
                <p:cNvPr id="311" name="Google Shape;311;p13"/>
                <p:cNvGrpSpPr/>
                <p:nvPr/>
              </p:nvGrpSpPr>
              <p:grpSpPr>
                <a:xfrm>
                  <a:off x="3584816" y="3197377"/>
                  <a:ext cx="843000" cy="550500"/>
                  <a:chOff x="1899103" y="1545877"/>
                  <a:chExt cx="843000" cy="550500"/>
                </a:xfrm>
              </p:grpSpPr>
              <p:sp>
                <p:nvSpPr>
                  <p:cNvPr id="312" name="Google Shape;312;p13"/>
                  <p:cNvSpPr txBox="1"/>
                  <p:nvPr/>
                </p:nvSpPr>
                <p:spPr>
                  <a:xfrm>
                    <a:off x="1899103" y="1545877"/>
                    <a:ext cx="843000" cy="550500"/>
                  </a:xfrm>
                  <a:prstGeom prst="rect">
                    <a:avLst/>
                  </a:prstGeom>
                  <a:solidFill>
                    <a:schemeClr val="lt1"/>
                  </a:solidFill>
                  <a:ln cap="flat" cmpd="sng" w="19050">
                    <a:solidFill>
                      <a:srgbClr val="434343"/>
                    </a:solidFill>
                    <a:prstDash val="solid"/>
                    <a:round/>
                    <a:headEnd len="sm" w="sm" type="none"/>
                    <a:tailEnd len="sm" w="sm" type="none"/>
                  </a:ln>
                </p:spPr>
                <p:txBody>
                  <a:bodyPr anchorCtr="0" anchor="ctr" bIns="0" lIns="0" spcFirstLastPara="1" rIns="0" wrap="square" tIns="0">
                    <a:noAutofit/>
                  </a:bodyPr>
                  <a:lstStyle/>
                  <a:p>
                    <a:pPr indent="0" lvl="0" marL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b="1" sz="2000">
                      <a:solidFill>
                        <a:srgbClr val="595959"/>
                      </a:solidFill>
                    </a:endParaRPr>
                  </a:p>
                </p:txBody>
              </p:sp>
              <p:sp>
                <p:nvSpPr>
                  <p:cNvPr id="313" name="Google Shape;313;p13"/>
                  <p:cNvSpPr txBox="1"/>
                  <p:nvPr/>
                </p:nvSpPr>
                <p:spPr>
                  <a:xfrm>
                    <a:off x="2464624" y="1933375"/>
                    <a:ext cx="249600" cy="1629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ctr" bIns="0" lIns="0" spcFirstLastPara="1" rIns="0" wrap="square" tIns="0">
                    <a:noAutofit/>
                  </a:bodyPr>
                  <a:lstStyle/>
                  <a:p>
                    <a:pPr indent="0" lvl="0" marL="0" rtl="0" algn="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rPr lang="ru" sz="900">
                        <a:solidFill>
                          <a:srgbClr val="999999"/>
                        </a:solidFill>
                      </a:rPr>
                      <a:t>7</a:t>
                    </a:r>
                    <a:r>
                      <a:rPr lang="ru" sz="900">
                        <a:solidFill>
                          <a:srgbClr val="999999"/>
                        </a:solidFill>
                      </a:rPr>
                      <a:t>3</a:t>
                    </a:r>
                    <a:endParaRPr sz="900">
                      <a:solidFill>
                        <a:srgbClr val="999999"/>
                      </a:solidFill>
                    </a:endParaRPr>
                  </a:p>
                </p:txBody>
              </p:sp>
            </p:grpSp>
            <p:grpSp>
              <p:nvGrpSpPr>
                <p:cNvPr id="314" name="Google Shape;314;p13"/>
                <p:cNvGrpSpPr/>
                <p:nvPr/>
              </p:nvGrpSpPr>
              <p:grpSpPr>
                <a:xfrm>
                  <a:off x="4427628" y="3197377"/>
                  <a:ext cx="843000" cy="550500"/>
                  <a:chOff x="1899103" y="1545877"/>
                  <a:chExt cx="843000" cy="550500"/>
                </a:xfrm>
              </p:grpSpPr>
              <p:sp>
                <p:nvSpPr>
                  <p:cNvPr id="315" name="Google Shape;315;p13"/>
                  <p:cNvSpPr txBox="1"/>
                  <p:nvPr/>
                </p:nvSpPr>
                <p:spPr>
                  <a:xfrm>
                    <a:off x="1899103" y="1545877"/>
                    <a:ext cx="843000" cy="550500"/>
                  </a:xfrm>
                  <a:prstGeom prst="rect">
                    <a:avLst/>
                  </a:prstGeom>
                  <a:solidFill>
                    <a:schemeClr val="lt1"/>
                  </a:solidFill>
                  <a:ln cap="flat" cmpd="sng" w="19050">
                    <a:solidFill>
                      <a:srgbClr val="434343"/>
                    </a:solidFill>
                    <a:prstDash val="solid"/>
                    <a:round/>
                    <a:headEnd len="sm" w="sm" type="none"/>
                    <a:tailEnd len="sm" w="sm" type="none"/>
                  </a:ln>
                </p:spPr>
                <p:txBody>
                  <a:bodyPr anchorCtr="0" anchor="ctr" bIns="0" lIns="0" spcFirstLastPara="1" rIns="0" wrap="square" tIns="0">
                    <a:noAutofit/>
                  </a:bodyPr>
                  <a:lstStyle/>
                  <a:p>
                    <a:pPr indent="0" lvl="0" marL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b="1" sz="2000">
                      <a:solidFill>
                        <a:srgbClr val="595959"/>
                      </a:solidFill>
                    </a:endParaRPr>
                  </a:p>
                </p:txBody>
              </p:sp>
              <p:sp>
                <p:nvSpPr>
                  <p:cNvPr id="316" name="Google Shape;316;p13"/>
                  <p:cNvSpPr txBox="1"/>
                  <p:nvPr/>
                </p:nvSpPr>
                <p:spPr>
                  <a:xfrm>
                    <a:off x="2464624" y="1933375"/>
                    <a:ext cx="249600" cy="1629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ctr" bIns="0" lIns="0" spcFirstLastPara="1" rIns="0" wrap="square" tIns="0">
                    <a:noAutofit/>
                  </a:bodyPr>
                  <a:lstStyle/>
                  <a:p>
                    <a:pPr indent="0" lvl="0" marL="0" rtl="0" algn="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rPr lang="ru" sz="900">
                        <a:solidFill>
                          <a:srgbClr val="999999"/>
                        </a:solidFill>
                      </a:rPr>
                      <a:t>7</a:t>
                    </a:r>
                    <a:r>
                      <a:rPr lang="ru" sz="900">
                        <a:solidFill>
                          <a:srgbClr val="999999"/>
                        </a:solidFill>
                      </a:rPr>
                      <a:t>4</a:t>
                    </a:r>
                    <a:endParaRPr sz="900">
                      <a:solidFill>
                        <a:srgbClr val="999999"/>
                      </a:solidFill>
                    </a:endParaRPr>
                  </a:p>
                </p:txBody>
              </p:sp>
            </p:grpSp>
            <p:grpSp>
              <p:nvGrpSpPr>
                <p:cNvPr id="317" name="Google Shape;317;p13"/>
                <p:cNvGrpSpPr/>
                <p:nvPr/>
              </p:nvGrpSpPr>
              <p:grpSpPr>
                <a:xfrm>
                  <a:off x="5270566" y="3197377"/>
                  <a:ext cx="843000" cy="550500"/>
                  <a:chOff x="1899103" y="1545877"/>
                  <a:chExt cx="843000" cy="550500"/>
                </a:xfrm>
              </p:grpSpPr>
              <p:sp>
                <p:nvSpPr>
                  <p:cNvPr id="318" name="Google Shape;318;p13"/>
                  <p:cNvSpPr txBox="1"/>
                  <p:nvPr/>
                </p:nvSpPr>
                <p:spPr>
                  <a:xfrm>
                    <a:off x="1899103" y="1545877"/>
                    <a:ext cx="843000" cy="550500"/>
                  </a:xfrm>
                  <a:prstGeom prst="rect">
                    <a:avLst/>
                  </a:prstGeom>
                  <a:solidFill>
                    <a:schemeClr val="lt1"/>
                  </a:solidFill>
                  <a:ln cap="flat" cmpd="sng" w="19050">
                    <a:solidFill>
                      <a:srgbClr val="434343"/>
                    </a:solidFill>
                    <a:prstDash val="solid"/>
                    <a:round/>
                    <a:headEnd len="sm" w="sm" type="none"/>
                    <a:tailEnd len="sm" w="sm" type="none"/>
                  </a:ln>
                </p:spPr>
                <p:txBody>
                  <a:bodyPr anchorCtr="0" anchor="ctr" bIns="0" lIns="0" spcFirstLastPara="1" rIns="0" wrap="square" tIns="0">
                    <a:noAutofit/>
                  </a:bodyPr>
                  <a:lstStyle/>
                  <a:p>
                    <a:pPr indent="0" lvl="0" marL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b="1" sz="2000">
                      <a:solidFill>
                        <a:srgbClr val="595959"/>
                      </a:solidFill>
                    </a:endParaRPr>
                  </a:p>
                </p:txBody>
              </p:sp>
              <p:sp>
                <p:nvSpPr>
                  <p:cNvPr id="319" name="Google Shape;319;p13"/>
                  <p:cNvSpPr txBox="1"/>
                  <p:nvPr/>
                </p:nvSpPr>
                <p:spPr>
                  <a:xfrm>
                    <a:off x="2464624" y="1933375"/>
                    <a:ext cx="249600" cy="1629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ctr" bIns="0" lIns="0" spcFirstLastPara="1" rIns="0" wrap="square" tIns="0">
                    <a:noAutofit/>
                  </a:bodyPr>
                  <a:lstStyle/>
                  <a:p>
                    <a:pPr indent="0" lvl="0" marL="0" rtl="0" algn="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rPr lang="ru" sz="900">
                        <a:solidFill>
                          <a:srgbClr val="999999"/>
                        </a:solidFill>
                      </a:rPr>
                      <a:t>7</a:t>
                    </a:r>
                    <a:r>
                      <a:rPr lang="ru" sz="900">
                        <a:solidFill>
                          <a:srgbClr val="999999"/>
                        </a:solidFill>
                      </a:rPr>
                      <a:t>5</a:t>
                    </a:r>
                    <a:endParaRPr sz="900">
                      <a:solidFill>
                        <a:srgbClr val="999999"/>
                      </a:solidFill>
                    </a:endParaRPr>
                  </a:p>
                </p:txBody>
              </p:sp>
            </p:grpSp>
            <p:grpSp>
              <p:nvGrpSpPr>
                <p:cNvPr id="320" name="Google Shape;320;p13"/>
                <p:cNvGrpSpPr/>
                <p:nvPr/>
              </p:nvGrpSpPr>
              <p:grpSpPr>
                <a:xfrm>
                  <a:off x="6113378" y="3197377"/>
                  <a:ext cx="843000" cy="550500"/>
                  <a:chOff x="1899103" y="1545877"/>
                  <a:chExt cx="843000" cy="550500"/>
                </a:xfrm>
              </p:grpSpPr>
              <p:sp>
                <p:nvSpPr>
                  <p:cNvPr id="321" name="Google Shape;321;p13"/>
                  <p:cNvSpPr txBox="1"/>
                  <p:nvPr/>
                </p:nvSpPr>
                <p:spPr>
                  <a:xfrm>
                    <a:off x="1899103" y="1545877"/>
                    <a:ext cx="843000" cy="550500"/>
                  </a:xfrm>
                  <a:prstGeom prst="rect">
                    <a:avLst/>
                  </a:prstGeom>
                  <a:solidFill>
                    <a:schemeClr val="lt1"/>
                  </a:solidFill>
                  <a:ln cap="flat" cmpd="sng" w="19050">
                    <a:solidFill>
                      <a:srgbClr val="434343"/>
                    </a:solidFill>
                    <a:prstDash val="solid"/>
                    <a:round/>
                    <a:headEnd len="sm" w="sm" type="none"/>
                    <a:tailEnd len="sm" w="sm" type="none"/>
                  </a:ln>
                </p:spPr>
                <p:txBody>
                  <a:bodyPr anchorCtr="0" anchor="ctr" bIns="0" lIns="0" spcFirstLastPara="1" rIns="0" wrap="square" tIns="0">
                    <a:noAutofit/>
                  </a:bodyPr>
                  <a:lstStyle/>
                  <a:p>
                    <a:pPr indent="0" lvl="0" marL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b="1" sz="2000">
                      <a:solidFill>
                        <a:srgbClr val="595959"/>
                      </a:solidFill>
                    </a:endParaRPr>
                  </a:p>
                </p:txBody>
              </p:sp>
              <p:sp>
                <p:nvSpPr>
                  <p:cNvPr id="322" name="Google Shape;322;p13"/>
                  <p:cNvSpPr txBox="1"/>
                  <p:nvPr/>
                </p:nvSpPr>
                <p:spPr>
                  <a:xfrm>
                    <a:off x="2464624" y="1933375"/>
                    <a:ext cx="249600" cy="1629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ctr" bIns="0" lIns="0" spcFirstLastPara="1" rIns="0" wrap="square" tIns="0">
                    <a:noAutofit/>
                  </a:bodyPr>
                  <a:lstStyle/>
                  <a:p>
                    <a:pPr indent="0" lvl="0" marL="0" rtl="0" algn="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rPr lang="ru" sz="900">
                        <a:solidFill>
                          <a:srgbClr val="999999"/>
                        </a:solidFill>
                      </a:rPr>
                      <a:t>7</a:t>
                    </a:r>
                    <a:r>
                      <a:rPr lang="ru" sz="900">
                        <a:solidFill>
                          <a:srgbClr val="999999"/>
                        </a:solidFill>
                      </a:rPr>
                      <a:t>6</a:t>
                    </a:r>
                    <a:endParaRPr sz="900">
                      <a:solidFill>
                        <a:srgbClr val="999999"/>
                      </a:solidFill>
                    </a:endParaRPr>
                  </a:p>
                </p:txBody>
              </p:sp>
            </p:grpSp>
            <p:grpSp>
              <p:nvGrpSpPr>
                <p:cNvPr id="323" name="Google Shape;323;p13"/>
                <p:cNvGrpSpPr/>
                <p:nvPr/>
              </p:nvGrpSpPr>
              <p:grpSpPr>
                <a:xfrm>
                  <a:off x="6956291" y="3197377"/>
                  <a:ext cx="843000" cy="550500"/>
                  <a:chOff x="1899103" y="1545877"/>
                  <a:chExt cx="843000" cy="550500"/>
                </a:xfrm>
              </p:grpSpPr>
              <p:sp>
                <p:nvSpPr>
                  <p:cNvPr id="324" name="Google Shape;324;p13"/>
                  <p:cNvSpPr txBox="1"/>
                  <p:nvPr/>
                </p:nvSpPr>
                <p:spPr>
                  <a:xfrm>
                    <a:off x="1899103" y="1545877"/>
                    <a:ext cx="843000" cy="550500"/>
                  </a:xfrm>
                  <a:prstGeom prst="rect">
                    <a:avLst/>
                  </a:prstGeom>
                  <a:solidFill>
                    <a:schemeClr val="lt1"/>
                  </a:solidFill>
                  <a:ln cap="flat" cmpd="sng" w="19050">
                    <a:solidFill>
                      <a:srgbClr val="434343"/>
                    </a:solidFill>
                    <a:prstDash val="solid"/>
                    <a:round/>
                    <a:headEnd len="sm" w="sm" type="none"/>
                    <a:tailEnd len="sm" w="sm" type="none"/>
                  </a:ln>
                </p:spPr>
                <p:txBody>
                  <a:bodyPr anchorCtr="0" anchor="ctr" bIns="0" lIns="0" spcFirstLastPara="1" rIns="0" wrap="square" tIns="0">
                    <a:noAutofit/>
                  </a:bodyPr>
                  <a:lstStyle/>
                  <a:p>
                    <a:pPr indent="0" lvl="0" marL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b="1" sz="2000">
                      <a:solidFill>
                        <a:srgbClr val="595959"/>
                      </a:solidFill>
                    </a:endParaRPr>
                  </a:p>
                </p:txBody>
              </p:sp>
              <p:sp>
                <p:nvSpPr>
                  <p:cNvPr id="325" name="Google Shape;325;p13"/>
                  <p:cNvSpPr txBox="1"/>
                  <p:nvPr/>
                </p:nvSpPr>
                <p:spPr>
                  <a:xfrm>
                    <a:off x="2464624" y="1933375"/>
                    <a:ext cx="249600" cy="1629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ctr" bIns="0" lIns="0" spcFirstLastPara="1" rIns="0" wrap="square" tIns="0">
                    <a:noAutofit/>
                  </a:bodyPr>
                  <a:lstStyle/>
                  <a:p>
                    <a:pPr indent="0" lvl="0" marL="0" rtl="0" algn="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rPr lang="ru" sz="900">
                        <a:solidFill>
                          <a:srgbClr val="999999"/>
                        </a:solidFill>
                      </a:rPr>
                      <a:t>7</a:t>
                    </a:r>
                    <a:r>
                      <a:rPr lang="ru" sz="900">
                        <a:solidFill>
                          <a:srgbClr val="999999"/>
                        </a:solidFill>
                      </a:rPr>
                      <a:t>7</a:t>
                    </a:r>
                    <a:endParaRPr sz="900">
                      <a:solidFill>
                        <a:srgbClr val="999999"/>
                      </a:solidFill>
                    </a:endParaRPr>
                  </a:p>
                </p:txBody>
              </p:sp>
            </p:grpSp>
            <p:grpSp>
              <p:nvGrpSpPr>
                <p:cNvPr id="326" name="Google Shape;326;p13"/>
                <p:cNvGrpSpPr/>
                <p:nvPr/>
              </p:nvGrpSpPr>
              <p:grpSpPr>
                <a:xfrm>
                  <a:off x="7799203" y="3197377"/>
                  <a:ext cx="843000" cy="550500"/>
                  <a:chOff x="1899103" y="1545877"/>
                  <a:chExt cx="843000" cy="550500"/>
                </a:xfrm>
              </p:grpSpPr>
              <p:sp>
                <p:nvSpPr>
                  <p:cNvPr id="327" name="Google Shape;327;p13"/>
                  <p:cNvSpPr txBox="1"/>
                  <p:nvPr/>
                </p:nvSpPr>
                <p:spPr>
                  <a:xfrm>
                    <a:off x="1899103" y="1545877"/>
                    <a:ext cx="843000" cy="550500"/>
                  </a:xfrm>
                  <a:prstGeom prst="rect">
                    <a:avLst/>
                  </a:prstGeom>
                  <a:solidFill>
                    <a:schemeClr val="lt1"/>
                  </a:solidFill>
                  <a:ln cap="flat" cmpd="sng" w="19050">
                    <a:solidFill>
                      <a:srgbClr val="434343"/>
                    </a:solidFill>
                    <a:prstDash val="solid"/>
                    <a:round/>
                    <a:headEnd len="sm" w="sm" type="none"/>
                    <a:tailEnd len="sm" w="sm" type="none"/>
                  </a:ln>
                </p:spPr>
                <p:txBody>
                  <a:bodyPr anchorCtr="0" anchor="ctr" bIns="0" lIns="0" spcFirstLastPara="1" rIns="0" wrap="square" tIns="0">
                    <a:noAutofit/>
                  </a:bodyPr>
                  <a:lstStyle/>
                  <a:p>
                    <a:pPr indent="0" lvl="0" marL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b="1" sz="2000">
                      <a:solidFill>
                        <a:srgbClr val="595959"/>
                      </a:solidFill>
                    </a:endParaRPr>
                  </a:p>
                </p:txBody>
              </p:sp>
              <p:sp>
                <p:nvSpPr>
                  <p:cNvPr id="328" name="Google Shape;328;p13"/>
                  <p:cNvSpPr txBox="1"/>
                  <p:nvPr/>
                </p:nvSpPr>
                <p:spPr>
                  <a:xfrm>
                    <a:off x="2464624" y="1933375"/>
                    <a:ext cx="249600" cy="1629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ctr" bIns="0" lIns="0" spcFirstLastPara="1" rIns="0" wrap="square" tIns="0">
                    <a:noAutofit/>
                  </a:bodyPr>
                  <a:lstStyle/>
                  <a:p>
                    <a:pPr indent="0" lvl="0" marL="0" rtl="0" algn="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rPr lang="ru" sz="900">
                        <a:solidFill>
                          <a:srgbClr val="999999"/>
                        </a:solidFill>
                      </a:rPr>
                      <a:t>7</a:t>
                    </a:r>
                    <a:r>
                      <a:rPr lang="ru" sz="900">
                        <a:solidFill>
                          <a:srgbClr val="999999"/>
                        </a:solidFill>
                      </a:rPr>
                      <a:t>8</a:t>
                    </a:r>
                    <a:endParaRPr sz="900">
                      <a:solidFill>
                        <a:srgbClr val="999999"/>
                      </a:solidFill>
                    </a:endParaRPr>
                  </a:p>
                </p:txBody>
              </p:sp>
            </p:grpSp>
            <p:grpSp>
              <p:nvGrpSpPr>
                <p:cNvPr id="329" name="Google Shape;329;p13"/>
                <p:cNvGrpSpPr/>
                <p:nvPr/>
              </p:nvGrpSpPr>
              <p:grpSpPr>
                <a:xfrm>
                  <a:off x="8642116" y="3197377"/>
                  <a:ext cx="843000" cy="550500"/>
                  <a:chOff x="1899103" y="1545877"/>
                  <a:chExt cx="843000" cy="550500"/>
                </a:xfrm>
              </p:grpSpPr>
              <p:sp>
                <p:nvSpPr>
                  <p:cNvPr id="330" name="Google Shape;330;p13"/>
                  <p:cNvSpPr txBox="1"/>
                  <p:nvPr/>
                </p:nvSpPr>
                <p:spPr>
                  <a:xfrm>
                    <a:off x="1899103" y="1545877"/>
                    <a:ext cx="843000" cy="550500"/>
                  </a:xfrm>
                  <a:prstGeom prst="rect">
                    <a:avLst/>
                  </a:prstGeom>
                  <a:solidFill>
                    <a:schemeClr val="lt1"/>
                  </a:solidFill>
                  <a:ln cap="flat" cmpd="sng" w="19050">
                    <a:solidFill>
                      <a:srgbClr val="434343"/>
                    </a:solidFill>
                    <a:prstDash val="solid"/>
                    <a:round/>
                    <a:headEnd len="sm" w="sm" type="none"/>
                    <a:tailEnd len="sm" w="sm" type="none"/>
                  </a:ln>
                </p:spPr>
                <p:txBody>
                  <a:bodyPr anchorCtr="0" anchor="ctr" bIns="0" lIns="0" spcFirstLastPara="1" rIns="0" wrap="square" tIns="0">
                    <a:noAutofit/>
                  </a:bodyPr>
                  <a:lstStyle/>
                  <a:p>
                    <a:pPr indent="0" lvl="0" marL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b="1" sz="2000">
                      <a:solidFill>
                        <a:srgbClr val="595959"/>
                      </a:solidFill>
                    </a:endParaRPr>
                  </a:p>
                </p:txBody>
              </p:sp>
              <p:sp>
                <p:nvSpPr>
                  <p:cNvPr id="331" name="Google Shape;331;p13"/>
                  <p:cNvSpPr txBox="1"/>
                  <p:nvPr/>
                </p:nvSpPr>
                <p:spPr>
                  <a:xfrm>
                    <a:off x="2464624" y="1933375"/>
                    <a:ext cx="249600" cy="1629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ctr" bIns="0" lIns="0" spcFirstLastPara="1" rIns="0" wrap="square" tIns="0">
                    <a:noAutofit/>
                  </a:bodyPr>
                  <a:lstStyle/>
                  <a:p>
                    <a:pPr indent="0" lvl="0" marL="0" rtl="0" algn="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rPr lang="ru" sz="900">
                        <a:solidFill>
                          <a:srgbClr val="999999"/>
                        </a:solidFill>
                      </a:rPr>
                      <a:t>7</a:t>
                    </a:r>
                    <a:r>
                      <a:rPr lang="ru" sz="900">
                        <a:solidFill>
                          <a:srgbClr val="999999"/>
                        </a:solidFill>
                      </a:rPr>
                      <a:t>9</a:t>
                    </a:r>
                    <a:endParaRPr sz="900">
                      <a:solidFill>
                        <a:srgbClr val="999999"/>
                      </a:solidFill>
                    </a:endParaRPr>
                  </a:p>
                </p:txBody>
              </p:sp>
            </p:grpSp>
            <p:grpSp>
              <p:nvGrpSpPr>
                <p:cNvPr id="332" name="Google Shape;332;p13"/>
                <p:cNvGrpSpPr/>
                <p:nvPr/>
              </p:nvGrpSpPr>
              <p:grpSpPr>
                <a:xfrm>
                  <a:off x="9485016" y="3197377"/>
                  <a:ext cx="843000" cy="550500"/>
                  <a:chOff x="1899103" y="1545877"/>
                  <a:chExt cx="843000" cy="550500"/>
                </a:xfrm>
              </p:grpSpPr>
              <p:sp>
                <p:nvSpPr>
                  <p:cNvPr id="333" name="Google Shape;333;p13"/>
                  <p:cNvSpPr txBox="1"/>
                  <p:nvPr/>
                </p:nvSpPr>
                <p:spPr>
                  <a:xfrm>
                    <a:off x="1899103" y="1545877"/>
                    <a:ext cx="843000" cy="550500"/>
                  </a:xfrm>
                  <a:prstGeom prst="rect">
                    <a:avLst/>
                  </a:prstGeom>
                  <a:solidFill>
                    <a:schemeClr val="lt1"/>
                  </a:solidFill>
                  <a:ln cap="flat" cmpd="sng" w="19050">
                    <a:solidFill>
                      <a:srgbClr val="434343"/>
                    </a:solidFill>
                    <a:prstDash val="solid"/>
                    <a:round/>
                    <a:headEnd len="sm" w="sm" type="none"/>
                    <a:tailEnd len="sm" w="sm" type="none"/>
                  </a:ln>
                </p:spPr>
                <p:txBody>
                  <a:bodyPr anchorCtr="0" anchor="ctr" bIns="0" lIns="0" spcFirstLastPara="1" rIns="0" wrap="square" tIns="0">
                    <a:noAutofit/>
                  </a:bodyPr>
                  <a:lstStyle/>
                  <a:p>
                    <a:pPr indent="0" lvl="0" marL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b="1" sz="2000">
                      <a:solidFill>
                        <a:srgbClr val="595959"/>
                      </a:solidFill>
                    </a:endParaRPr>
                  </a:p>
                </p:txBody>
              </p:sp>
              <p:sp>
                <p:nvSpPr>
                  <p:cNvPr id="334" name="Google Shape;334;p13"/>
                  <p:cNvSpPr txBox="1"/>
                  <p:nvPr/>
                </p:nvSpPr>
                <p:spPr>
                  <a:xfrm>
                    <a:off x="2464624" y="1933375"/>
                    <a:ext cx="249600" cy="1629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ctr" bIns="0" lIns="0" spcFirstLastPara="1" rIns="0" wrap="square" tIns="0">
                    <a:noAutofit/>
                  </a:bodyPr>
                  <a:lstStyle/>
                  <a:p>
                    <a:pPr indent="0" lvl="0" marL="0" rtl="0" algn="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rPr lang="ru" sz="900">
                        <a:solidFill>
                          <a:srgbClr val="999999"/>
                        </a:solidFill>
                      </a:rPr>
                      <a:t>8</a:t>
                    </a:r>
                    <a:r>
                      <a:rPr lang="ru" sz="900">
                        <a:solidFill>
                          <a:srgbClr val="999999"/>
                        </a:solidFill>
                      </a:rPr>
                      <a:t>0</a:t>
                    </a:r>
                    <a:endParaRPr sz="900">
                      <a:solidFill>
                        <a:srgbClr val="999999"/>
                      </a:solidFill>
                    </a:endParaRPr>
                  </a:p>
                </p:txBody>
              </p:sp>
            </p:grpSp>
          </p:grpSp>
          <p:grpSp>
            <p:nvGrpSpPr>
              <p:cNvPr id="335" name="Google Shape;335;p13"/>
              <p:cNvGrpSpPr/>
              <p:nvPr/>
            </p:nvGrpSpPr>
            <p:grpSpPr>
              <a:xfrm>
                <a:off x="1899103" y="5949877"/>
                <a:ext cx="8428913" cy="550500"/>
                <a:chOff x="1899103" y="2646877"/>
                <a:chExt cx="8428913" cy="550500"/>
              </a:xfrm>
            </p:grpSpPr>
            <p:grpSp>
              <p:nvGrpSpPr>
                <p:cNvPr id="336" name="Google Shape;336;p13"/>
                <p:cNvGrpSpPr/>
                <p:nvPr/>
              </p:nvGrpSpPr>
              <p:grpSpPr>
                <a:xfrm>
                  <a:off x="1899103" y="2646877"/>
                  <a:ext cx="843000" cy="550500"/>
                  <a:chOff x="1899103" y="1545877"/>
                  <a:chExt cx="843000" cy="550500"/>
                </a:xfrm>
              </p:grpSpPr>
              <p:sp>
                <p:nvSpPr>
                  <p:cNvPr id="337" name="Google Shape;337;p13"/>
                  <p:cNvSpPr txBox="1"/>
                  <p:nvPr/>
                </p:nvSpPr>
                <p:spPr>
                  <a:xfrm>
                    <a:off x="1899103" y="1545877"/>
                    <a:ext cx="843000" cy="550500"/>
                  </a:xfrm>
                  <a:prstGeom prst="rect">
                    <a:avLst/>
                  </a:prstGeom>
                  <a:solidFill>
                    <a:schemeClr val="lt1"/>
                  </a:solidFill>
                  <a:ln cap="flat" cmpd="sng" w="19050">
                    <a:solidFill>
                      <a:srgbClr val="434343"/>
                    </a:solidFill>
                    <a:prstDash val="solid"/>
                    <a:round/>
                    <a:headEnd len="sm" w="sm" type="none"/>
                    <a:tailEnd len="sm" w="sm" type="none"/>
                  </a:ln>
                </p:spPr>
                <p:txBody>
                  <a:bodyPr anchorCtr="0" anchor="ctr" bIns="0" lIns="0" spcFirstLastPara="1" rIns="0" wrap="square" tIns="0">
                    <a:noAutofit/>
                  </a:bodyPr>
                  <a:lstStyle/>
                  <a:p>
                    <a:pPr indent="0" lvl="0" marL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b="1" sz="2000">
                      <a:solidFill>
                        <a:srgbClr val="595959"/>
                      </a:solidFill>
                    </a:endParaRPr>
                  </a:p>
                </p:txBody>
              </p:sp>
              <p:sp>
                <p:nvSpPr>
                  <p:cNvPr id="338" name="Google Shape;338;p13"/>
                  <p:cNvSpPr txBox="1"/>
                  <p:nvPr/>
                </p:nvSpPr>
                <p:spPr>
                  <a:xfrm>
                    <a:off x="2464624" y="1933375"/>
                    <a:ext cx="249600" cy="1629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ctr" bIns="0" lIns="0" spcFirstLastPara="1" rIns="0" wrap="square" tIns="0">
                    <a:noAutofit/>
                  </a:bodyPr>
                  <a:lstStyle/>
                  <a:p>
                    <a:pPr indent="0" lvl="0" marL="0" rtl="0" algn="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rPr lang="ru" sz="900">
                        <a:solidFill>
                          <a:srgbClr val="999999"/>
                        </a:solidFill>
                      </a:rPr>
                      <a:t>8</a:t>
                    </a:r>
                    <a:r>
                      <a:rPr lang="ru" sz="900">
                        <a:solidFill>
                          <a:srgbClr val="999999"/>
                        </a:solidFill>
                      </a:rPr>
                      <a:t>1</a:t>
                    </a:r>
                    <a:endParaRPr sz="900">
                      <a:solidFill>
                        <a:srgbClr val="999999"/>
                      </a:solidFill>
                    </a:endParaRPr>
                  </a:p>
                </p:txBody>
              </p:sp>
            </p:grpSp>
            <p:grpSp>
              <p:nvGrpSpPr>
                <p:cNvPr id="339" name="Google Shape;339;p13"/>
                <p:cNvGrpSpPr/>
                <p:nvPr/>
              </p:nvGrpSpPr>
              <p:grpSpPr>
                <a:xfrm>
                  <a:off x="2741916" y="2646877"/>
                  <a:ext cx="843000" cy="550500"/>
                  <a:chOff x="1899103" y="1545877"/>
                  <a:chExt cx="843000" cy="550500"/>
                </a:xfrm>
              </p:grpSpPr>
              <p:sp>
                <p:nvSpPr>
                  <p:cNvPr id="340" name="Google Shape;340;p13"/>
                  <p:cNvSpPr txBox="1"/>
                  <p:nvPr/>
                </p:nvSpPr>
                <p:spPr>
                  <a:xfrm>
                    <a:off x="1899103" y="1545877"/>
                    <a:ext cx="843000" cy="550500"/>
                  </a:xfrm>
                  <a:prstGeom prst="rect">
                    <a:avLst/>
                  </a:prstGeom>
                  <a:solidFill>
                    <a:schemeClr val="lt1"/>
                  </a:solidFill>
                  <a:ln cap="flat" cmpd="sng" w="19050">
                    <a:solidFill>
                      <a:srgbClr val="434343"/>
                    </a:solidFill>
                    <a:prstDash val="solid"/>
                    <a:round/>
                    <a:headEnd len="sm" w="sm" type="none"/>
                    <a:tailEnd len="sm" w="sm" type="none"/>
                  </a:ln>
                </p:spPr>
                <p:txBody>
                  <a:bodyPr anchorCtr="0" anchor="ctr" bIns="0" lIns="0" spcFirstLastPara="1" rIns="0" wrap="square" tIns="0">
                    <a:noAutofit/>
                  </a:bodyPr>
                  <a:lstStyle/>
                  <a:p>
                    <a:pPr indent="0" lvl="0" marL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b="1" sz="2000">
                      <a:solidFill>
                        <a:srgbClr val="595959"/>
                      </a:solidFill>
                    </a:endParaRPr>
                  </a:p>
                </p:txBody>
              </p:sp>
              <p:sp>
                <p:nvSpPr>
                  <p:cNvPr id="341" name="Google Shape;341;p13"/>
                  <p:cNvSpPr txBox="1"/>
                  <p:nvPr/>
                </p:nvSpPr>
                <p:spPr>
                  <a:xfrm>
                    <a:off x="2464624" y="1933375"/>
                    <a:ext cx="249600" cy="1629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ctr" bIns="0" lIns="0" spcFirstLastPara="1" rIns="0" wrap="square" tIns="0">
                    <a:noAutofit/>
                  </a:bodyPr>
                  <a:lstStyle/>
                  <a:p>
                    <a:pPr indent="0" lvl="0" marL="0" rtl="0" algn="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rPr lang="ru" sz="900">
                        <a:solidFill>
                          <a:srgbClr val="999999"/>
                        </a:solidFill>
                      </a:rPr>
                      <a:t>8</a:t>
                    </a:r>
                    <a:r>
                      <a:rPr lang="ru" sz="900">
                        <a:solidFill>
                          <a:srgbClr val="999999"/>
                        </a:solidFill>
                      </a:rPr>
                      <a:t>2</a:t>
                    </a:r>
                    <a:endParaRPr sz="900">
                      <a:solidFill>
                        <a:srgbClr val="999999"/>
                      </a:solidFill>
                    </a:endParaRPr>
                  </a:p>
                </p:txBody>
              </p:sp>
            </p:grpSp>
            <p:grpSp>
              <p:nvGrpSpPr>
                <p:cNvPr id="342" name="Google Shape;342;p13"/>
                <p:cNvGrpSpPr/>
                <p:nvPr/>
              </p:nvGrpSpPr>
              <p:grpSpPr>
                <a:xfrm>
                  <a:off x="3584816" y="2646877"/>
                  <a:ext cx="843000" cy="550500"/>
                  <a:chOff x="1899103" y="1545877"/>
                  <a:chExt cx="843000" cy="550500"/>
                </a:xfrm>
              </p:grpSpPr>
              <p:sp>
                <p:nvSpPr>
                  <p:cNvPr id="343" name="Google Shape;343;p13"/>
                  <p:cNvSpPr txBox="1"/>
                  <p:nvPr/>
                </p:nvSpPr>
                <p:spPr>
                  <a:xfrm>
                    <a:off x="1899103" y="1545877"/>
                    <a:ext cx="843000" cy="550500"/>
                  </a:xfrm>
                  <a:prstGeom prst="rect">
                    <a:avLst/>
                  </a:prstGeom>
                  <a:solidFill>
                    <a:schemeClr val="lt1"/>
                  </a:solidFill>
                  <a:ln cap="flat" cmpd="sng" w="19050">
                    <a:solidFill>
                      <a:srgbClr val="434343"/>
                    </a:solidFill>
                    <a:prstDash val="solid"/>
                    <a:round/>
                    <a:headEnd len="sm" w="sm" type="none"/>
                    <a:tailEnd len="sm" w="sm" type="none"/>
                  </a:ln>
                </p:spPr>
                <p:txBody>
                  <a:bodyPr anchorCtr="0" anchor="ctr" bIns="0" lIns="0" spcFirstLastPara="1" rIns="0" wrap="square" tIns="0">
                    <a:noAutofit/>
                  </a:bodyPr>
                  <a:lstStyle/>
                  <a:p>
                    <a:pPr indent="0" lvl="0" marL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b="1" sz="2000">
                      <a:solidFill>
                        <a:srgbClr val="595959"/>
                      </a:solidFill>
                    </a:endParaRPr>
                  </a:p>
                </p:txBody>
              </p:sp>
              <p:sp>
                <p:nvSpPr>
                  <p:cNvPr id="344" name="Google Shape;344;p13"/>
                  <p:cNvSpPr txBox="1"/>
                  <p:nvPr/>
                </p:nvSpPr>
                <p:spPr>
                  <a:xfrm>
                    <a:off x="2464624" y="1933375"/>
                    <a:ext cx="249600" cy="1629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ctr" bIns="0" lIns="0" spcFirstLastPara="1" rIns="0" wrap="square" tIns="0">
                    <a:noAutofit/>
                  </a:bodyPr>
                  <a:lstStyle/>
                  <a:p>
                    <a:pPr indent="0" lvl="0" marL="0" rtl="0" algn="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rPr lang="ru" sz="900">
                        <a:solidFill>
                          <a:srgbClr val="999999"/>
                        </a:solidFill>
                      </a:rPr>
                      <a:t>8</a:t>
                    </a:r>
                    <a:r>
                      <a:rPr lang="ru" sz="900">
                        <a:solidFill>
                          <a:srgbClr val="999999"/>
                        </a:solidFill>
                      </a:rPr>
                      <a:t>3</a:t>
                    </a:r>
                    <a:endParaRPr sz="900">
                      <a:solidFill>
                        <a:srgbClr val="999999"/>
                      </a:solidFill>
                    </a:endParaRPr>
                  </a:p>
                </p:txBody>
              </p:sp>
            </p:grpSp>
            <p:grpSp>
              <p:nvGrpSpPr>
                <p:cNvPr id="345" name="Google Shape;345;p13"/>
                <p:cNvGrpSpPr/>
                <p:nvPr/>
              </p:nvGrpSpPr>
              <p:grpSpPr>
                <a:xfrm>
                  <a:off x="4427628" y="2646877"/>
                  <a:ext cx="843000" cy="550500"/>
                  <a:chOff x="1899103" y="1545877"/>
                  <a:chExt cx="843000" cy="550500"/>
                </a:xfrm>
              </p:grpSpPr>
              <p:sp>
                <p:nvSpPr>
                  <p:cNvPr id="346" name="Google Shape;346;p13"/>
                  <p:cNvSpPr txBox="1"/>
                  <p:nvPr/>
                </p:nvSpPr>
                <p:spPr>
                  <a:xfrm>
                    <a:off x="1899103" y="1545877"/>
                    <a:ext cx="843000" cy="550500"/>
                  </a:xfrm>
                  <a:prstGeom prst="rect">
                    <a:avLst/>
                  </a:prstGeom>
                  <a:solidFill>
                    <a:schemeClr val="lt1"/>
                  </a:solidFill>
                  <a:ln cap="flat" cmpd="sng" w="19050">
                    <a:solidFill>
                      <a:srgbClr val="434343"/>
                    </a:solidFill>
                    <a:prstDash val="solid"/>
                    <a:round/>
                    <a:headEnd len="sm" w="sm" type="none"/>
                    <a:tailEnd len="sm" w="sm" type="none"/>
                  </a:ln>
                </p:spPr>
                <p:txBody>
                  <a:bodyPr anchorCtr="0" anchor="ctr" bIns="0" lIns="0" spcFirstLastPara="1" rIns="0" wrap="square" tIns="0">
                    <a:noAutofit/>
                  </a:bodyPr>
                  <a:lstStyle/>
                  <a:p>
                    <a:pPr indent="0" lvl="0" marL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b="1" sz="2000">
                      <a:solidFill>
                        <a:srgbClr val="595959"/>
                      </a:solidFill>
                    </a:endParaRPr>
                  </a:p>
                </p:txBody>
              </p:sp>
              <p:sp>
                <p:nvSpPr>
                  <p:cNvPr id="347" name="Google Shape;347;p13"/>
                  <p:cNvSpPr txBox="1"/>
                  <p:nvPr/>
                </p:nvSpPr>
                <p:spPr>
                  <a:xfrm>
                    <a:off x="2464624" y="1933375"/>
                    <a:ext cx="249600" cy="1629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ctr" bIns="0" lIns="0" spcFirstLastPara="1" rIns="0" wrap="square" tIns="0">
                    <a:noAutofit/>
                  </a:bodyPr>
                  <a:lstStyle/>
                  <a:p>
                    <a:pPr indent="0" lvl="0" marL="0" rtl="0" algn="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rPr lang="ru" sz="900">
                        <a:solidFill>
                          <a:srgbClr val="999999"/>
                        </a:solidFill>
                      </a:rPr>
                      <a:t>8</a:t>
                    </a:r>
                    <a:r>
                      <a:rPr lang="ru" sz="900">
                        <a:solidFill>
                          <a:srgbClr val="999999"/>
                        </a:solidFill>
                      </a:rPr>
                      <a:t>4</a:t>
                    </a:r>
                    <a:endParaRPr sz="900">
                      <a:solidFill>
                        <a:srgbClr val="999999"/>
                      </a:solidFill>
                    </a:endParaRPr>
                  </a:p>
                </p:txBody>
              </p:sp>
            </p:grpSp>
            <p:grpSp>
              <p:nvGrpSpPr>
                <p:cNvPr id="348" name="Google Shape;348;p13"/>
                <p:cNvGrpSpPr/>
                <p:nvPr/>
              </p:nvGrpSpPr>
              <p:grpSpPr>
                <a:xfrm>
                  <a:off x="5270566" y="2646877"/>
                  <a:ext cx="843000" cy="550500"/>
                  <a:chOff x="1899103" y="1545877"/>
                  <a:chExt cx="843000" cy="550500"/>
                </a:xfrm>
              </p:grpSpPr>
              <p:sp>
                <p:nvSpPr>
                  <p:cNvPr id="349" name="Google Shape;349;p13"/>
                  <p:cNvSpPr txBox="1"/>
                  <p:nvPr/>
                </p:nvSpPr>
                <p:spPr>
                  <a:xfrm>
                    <a:off x="1899103" y="1545877"/>
                    <a:ext cx="843000" cy="550500"/>
                  </a:xfrm>
                  <a:prstGeom prst="rect">
                    <a:avLst/>
                  </a:prstGeom>
                  <a:solidFill>
                    <a:schemeClr val="lt1"/>
                  </a:solidFill>
                  <a:ln cap="flat" cmpd="sng" w="19050">
                    <a:solidFill>
                      <a:srgbClr val="434343"/>
                    </a:solidFill>
                    <a:prstDash val="solid"/>
                    <a:round/>
                    <a:headEnd len="sm" w="sm" type="none"/>
                    <a:tailEnd len="sm" w="sm" type="none"/>
                  </a:ln>
                </p:spPr>
                <p:txBody>
                  <a:bodyPr anchorCtr="0" anchor="ctr" bIns="0" lIns="0" spcFirstLastPara="1" rIns="0" wrap="square" tIns="0">
                    <a:noAutofit/>
                  </a:bodyPr>
                  <a:lstStyle/>
                  <a:p>
                    <a:pPr indent="0" lvl="0" marL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b="1" sz="2000">
                      <a:solidFill>
                        <a:srgbClr val="595959"/>
                      </a:solidFill>
                    </a:endParaRPr>
                  </a:p>
                </p:txBody>
              </p:sp>
              <p:sp>
                <p:nvSpPr>
                  <p:cNvPr id="350" name="Google Shape;350;p13"/>
                  <p:cNvSpPr txBox="1"/>
                  <p:nvPr/>
                </p:nvSpPr>
                <p:spPr>
                  <a:xfrm>
                    <a:off x="2464624" y="1933375"/>
                    <a:ext cx="249600" cy="1629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ctr" bIns="0" lIns="0" spcFirstLastPara="1" rIns="0" wrap="square" tIns="0">
                    <a:noAutofit/>
                  </a:bodyPr>
                  <a:lstStyle/>
                  <a:p>
                    <a:pPr indent="0" lvl="0" marL="0" rtl="0" algn="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rPr lang="ru" sz="900">
                        <a:solidFill>
                          <a:srgbClr val="999999"/>
                        </a:solidFill>
                      </a:rPr>
                      <a:t>85</a:t>
                    </a:r>
                    <a:endParaRPr sz="900">
                      <a:solidFill>
                        <a:srgbClr val="999999"/>
                      </a:solidFill>
                    </a:endParaRPr>
                  </a:p>
                </p:txBody>
              </p:sp>
            </p:grpSp>
            <p:grpSp>
              <p:nvGrpSpPr>
                <p:cNvPr id="351" name="Google Shape;351;p13"/>
                <p:cNvGrpSpPr/>
                <p:nvPr/>
              </p:nvGrpSpPr>
              <p:grpSpPr>
                <a:xfrm>
                  <a:off x="6113378" y="2646877"/>
                  <a:ext cx="843000" cy="550500"/>
                  <a:chOff x="1899103" y="1545877"/>
                  <a:chExt cx="843000" cy="550500"/>
                </a:xfrm>
              </p:grpSpPr>
              <p:sp>
                <p:nvSpPr>
                  <p:cNvPr id="352" name="Google Shape;352;p13"/>
                  <p:cNvSpPr txBox="1"/>
                  <p:nvPr/>
                </p:nvSpPr>
                <p:spPr>
                  <a:xfrm>
                    <a:off x="1899103" y="1545877"/>
                    <a:ext cx="843000" cy="550500"/>
                  </a:xfrm>
                  <a:prstGeom prst="rect">
                    <a:avLst/>
                  </a:prstGeom>
                  <a:solidFill>
                    <a:schemeClr val="lt1"/>
                  </a:solidFill>
                  <a:ln cap="flat" cmpd="sng" w="19050">
                    <a:solidFill>
                      <a:srgbClr val="434343"/>
                    </a:solidFill>
                    <a:prstDash val="solid"/>
                    <a:round/>
                    <a:headEnd len="sm" w="sm" type="none"/>
                    <a:tailEnd len="sm" w="sm" type="none"/>
                  </a:ln>
                </p:spPr>
                <p:txBody>
                  <a:bodyPr anchorCtr="0" anchor="ctr" bIns="0" lIns="0" spcFirstLastPara="1" rIns="0" wrap="square" tIns="0">
                    <a:noAutofit/>
                  </a:bodyPr>
                  <a:lstStyle/>
                  <a:p>
                    <a:pPr indent="0" lvl="0" marL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b="1" sz="2000">
                      <a:solidFill>
                        <a:srgbClr val="595959"/>
                      </a:solidFill>
                    </a:endParaRPr>
                  </a:p>
                </p:txBody>
              </p:sp>
              <p:sp>
                <p:nvSpPr>
                  <p:cNvPr id="353" name="Google Shape;353;p13"/>
                  <p:cNvSpPr txBox="1"/>
                  <p:nvPr/>
                </p:nvSpPr>
                <p:spPr>
                  <a:xfrm>
                    <a:off x="2464624" y="1933375"/>
                    <a:ext cx="249600" cy="1629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ctr" bIns="0" lIns="0" spcFirstLastPara="1" rIns="0" wrap="square" tIns="0">
                    <a:noAutofit/>
                  </a:bodyPr>
                  <a:lstStyle/>
                  <a:p>
                    <a:pPr indent="0" lvl="0" marL="0" rtl="0" algn="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rPr lang="ru" sz="900">
                        <a:solidFill>
                          <a:srgbClr val="999999"/>
                        </a:solidFill>
                      </a:rPr>
                      <a:t>8</a:t>
                    </a:r>
                    <a:r>
                      <a:rPr lang="ru" sz="900">
                        <a:solidFill>
                          <a:srgbClr val="999999"/>
                        </a:solidFill>
                      </a:rPr>
                      <a:t>6</a:t>
                    </a:r>
                    <a:endParaRPr sz="900">
                      <a:solidFill>
                        <a:srgbClr val="999999"/>
                      </a:solidFill>
                    </a:endParaRPr>
                  </a:p>
                </p:txBody>
              </p:sp>
            </p:grpSp>
            <p:grpSp>
              <p:nvGrpSpPr>
                <p:cNvPr id="354" name="Google Shape;354;p13"/>
                <p:cNvGrpSpPr/>
                <p:nvPr/>
              </p:nvGrpSpPr>
              <p:grpSpPr>
                <a:xfrm>
                  <a:off x="6956291" y="2646877"/>
                  <a:ext cx="843000" cy="550500"/>
                  <a:chOff x="1899103" y="1545877"/>
                  <a:chExt cx="843000" cy="550500"/>
                </a:xfrm>
              </p:grpSpPr>
              <p:sp>
                <p:nvSpPr>
                  <p:cNvPr id="355" name="Google Shape;355;p13"/>
                  <p:cNvSpPr txBox="1"/>
                  <p:nvPr/>
                </p:nvSpPr>
                <p:spPr>
                  <a:xfrm>
                    <a:off x="1899103" y="1545877"/>
                    <a:ext cx="843000" cy="550500"/>
                  </a:xfrm>
                  <a:prstGeom prst="rect">
                    <a:avLst/>
                  </a:prstGeom>
                  <a:solidFill>
                    <a:schemeClr val="lt1"/>
                  </a:solidFill>
                  <a:ln cap="flat" cmpd="sng" w="19050">
                    <a:solidFill>
                      <a:srgbClr val="434343"/>
                    </a:solidFill>
                    <a:prstDash val="solid"/>
                    <a:round/>
                    <a:headEnd len="sm" w="sm" type="none"/>
                    <a:tailEnd len="sm" w="sm" type="none"/>
                  </a:ln>
                </p:spPr>
                <p:txBody>
                  <a:bodyPr anchorCtr="0" anchor="ctr" bIns="0" lIns="0" spcFirstLastPara="1" rIns="0" wrap="square" tIns="0">
                    <a:noAutofit/>
                  </a:bodyPr>
                  <a:lstStyle/>
                  <a:p>
                    <a:pPr indent="0" lvl="0" marL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b="1" sz="2000">
                      <a:solidFill>
                        <a:srgbClr val="595959"/>
                      </a:solidFill>
                    </a:endParaRPr>
                  </a:p>
                </p:txBody>
              </p:sp>
              <p:sp>
                <p:nvSpPr>
                  <p:cNvPr id="356" name="Google Shape;356;p13"/>
                  <p:cNvSpPr txBox="1"/>
                  <p:nvPr/>
                </p:nvSpPr>
                <p:spPr>
                  <a:xfrm>
                    <a:off x="2464624" y="1933375"/>
                    <a:ext cx="249600" cy="1629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ctr" bIns="0" lIns="0" spcFirstLastPara="1" rIns="0" wrap="square" tIns="0">
                    <a:noAutofit/>
                  </a:bodyPr>
                  <a:lstStyle/>
                  <a:p>
                    <a:pPr indent="0" lvl="0" marL="0" rtl="0" algn="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rPr lang="ru" sz="900">
                        <a:solidFill>
                          <a:srgbClr val="999999"/>
                        </a:solidFill>
                      </a:rPr>
                      <a:t>8</a:t>
                    </a:r>
                    <a:r>
                      <a:rPr lang="ru" sz="900">
                        <a:solidFill>
                          <a:srgbClr val="999999"/>
                        </a:solidFill>
                      </a:rPr>
                      <a:t>7</a:t>
                    </a:r>
                    <a:endParaRPr sz="900">
                      <a:solidFill>
                        <a:srgbClr val="999999"/>
                      </a:solidFill>
                    </a:endParaRPr>
                  </a:p>
                </p:txBody>
              </p:sp>
            </p:grpSp>
            <p:grpSp>
              <p:nvGrpSpPr>
                <p:cNvPr id="357" name="Google Shape;357;p13"/>
                <p:cNvGrpSpPr/>
                <p:nvPr/>
              </p:nvGrpSpPr>
              <p:grpSpPr>
                <a:xfrm>
                  <a:off x="7799203" y="2646877"/>
                  <a:ext cx="843000" cy="550500"/>
                  <a:chOff x="1899103" y="1545877"/>
                  <a:chExt cx="843000" cy="550500"/>
                </a:xfrm>
              </p:grpSpPr>
              <p:sp>
                <p:nvSpPr>
                  <p:cNvPr id="358" name="Google Shape;358;p13"/>
                  <p:cNvSpPr txBox="1"/>
                  <p:nvPr/>
                </p:nvSpPr>
                <p:spPr>
                  <a:xfrm>
                    <a:off x="1899103" y="1545877"/>
                    <a:ext cx="843000" cy="550500"/>
                  </a:xfrm>
                  <a:prstGeom prst="rect">
                    <a:avLst/>
                  </a:prstGeom>
                  <a:solidFill>
                    <a:schemeClr val="lt1"/>
                  </a:solidFill>
                  <a:ln cap="flat" cmpd="sng" w="19050">
                    <a:solidFill>
                      <a:srgbClr val="434343"/>
                    </a:solidFill>
                    <a:prstDash val="solid"/>
                    <a:round/>
                    <a:headEnd len="sm" w="sm" type="none"/>
                    <a:tailEnd len="sm" w="sm" type="none"/>
                  </a:ln>
                </p:spPr>
                <p:txBody>
                  <a:bodyPr anchorCtr="0" anchor="ctr" bIns="0" lIns="0" spcFirstLastPara="1" rIns="0" wrap="square" tIns="0">
                    <a:noAutofit/>
                  </a:bodyPr>
                  <a:lstStyle/>
                  <a:p>
                    <a:pPr indent="0" lvl="0" marL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b="1" sz="2000">
                      <a:solidFill>
                        <a:srgbClr val="595959"/>
                      </a:solidFill>
                    </a:endParaRPr>
                  </a:p>
                </p:txBody>
              </p:sp>
              <p:sp>
                <p:nvSpPr>
                  <p:cNvPr id="359" name="Google Shape;359;p13"/>
                  <p:cNvSpPr txBox="1"/>
                  <p:nvPr/>
                </p:nvSpPr>
                <p:spPr>
                  <a:xfrm>
                    <a:off x="2464624" y="1933375"/>
                    <a:ext cx="249600" cy="1629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ctr" bIns="0" lIns="0" spcFirstLastPara="1" rIns="0" wrap="square" tIns="0">
                    <a:noAutofit/>
                  </a:bodyPr>
                  <a:lstStyle/>
                  <a:p>
                    <a:pPr indent="0" lvl="0" marL="0" rtl="0" algn="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rPr lang="ru" sz="900">
                        <a:solidFill>
                          <a:srgbClr val="999999"/>
                        </a:solidFill>
                      </a:rPr>
                      <a:t>8</a:t>
                    </a:r>
                    <a:r>
                      <a:rPr lang="ru" sz="900">
                        <a:solidFill>
                          <a:srgbClr val="999999"/>
                        </a:solidFill>
                      </a:rPr>
                      <a:t>8</a:t>
                    </a:r>
                    <a:endParaRPr sz="900">
                      <a:solidFill>
                        <a:srgbClr val="999999"/>
                      </a:solidFill>
                    </a:endParaRPr>
                  </a:p>
                </p:txBody>
              </p:sp>
            </p:grpSp>
            <p:grpSp>
              <p:nvGrpSpPr>
                <p:cNvPr id="360" name="Google Shape;360;p13"/>
                <p:cNvGrpSpPr/>
                <p:nvPr/>
              </p:nvGrpSpPr>
              <p:grpSpPr>
                <a:xfrm>
                  <a:off x="8642116" y="2646877"/>
                  <a:ext cx="843000" cy="550500"/>
                  <a:chOff x="1899103" y="1545877"/>
                  <a:chExt cx="843000" cy="550500"/>
                </a:xfrm>
              </p:grpSpPr>
              <p:sp>
                <p:nvSpPr>
                  <p:cNvPr id="361" name="Google Shape;361;p13"/>
                  <p:cNvSpPr txBox="1"/>
                  <p:nvPr/>
                </p:nvSpPr>
                <p:spPr>
                  <a:xfrm>
                    <a:off x="1899103" y="1545877"/>
                    <a:ext cx="843000" cy="550500"/>
                  </a:xfrm>
                  <a:prstGeom prst="rect">
                    <a:avLst/>
                  </a:prstGeom>
                  <a:solidFill>
                    <a:schemeClr val="lt1"/>
                  </a:solidFill>
                  <a:ln cap="flat" cmpd="sng" w="19050">
                    <a:solidFill>
                      <a:srgbClr val="434343"/>
                    </a:solidFill>
                    <a:prstDash val="solid"/>
                    <a:round/>
                    <a:headEnd len="sm" w="sm" type="none"/>
                    <a:tailEnd len="sm" w="sm" type="none"/>
                  </a:ln>
                </p:spPr>
                <p:txBody>
                  <a:bodyPr anchorCtr="0" anchor="ctr" bIns="0" lIns="0" spcFirstLastPara="1" rIns="0" wrap="square" tIns="0">
                    <a:noAutofit/>
                  </a:bodyPr>
                  <a:lstStyle/>
                  <a:p>
                    <a:pPr indent="0" lvl="0" marL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b="1" sz="2000">
                      <a:solidFill>
                        <a:srgbClr val="595959"/>
                      </a:solidFill>
                    </a:endParaRPr>
                  </a:p>
                </p:txBody>
              </p:sp>
              <p:sp>
                <p:nvSpPr>
                  <p:cNvPr id="362" name="Google Shape;362;p13"/>
                  <p:cNvSpPr txBox="1"/>
                  <p:nvPr/>
                </p:nvSpPr>
                <p:spPr>
                  <a:xfrm>
                    <a:off x="2464624" y="1933375"/>
                    <a:ext cx="249600" cy="1629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ctr" bIns="0" lIns="0" spcFirstLastPara="1" rIns="0" wrap="square" tIns="0">
                    <a:noAutofit/>
                  </a:bodyPr>
                  <a:lstStyle/>
                  <a:p>
                    <a:pPr indent="0" lvl="0" marL="0" rtl="0" algn="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rPr lang="ru" sz="900">
                        <a:solidFill>
                          <a:srgbClr val="999999"/>
                        </a:solidFill>
                      </a:rPr>
                      <a:t>8</a:t>
                    </a:r>
                    <a:r>
                      <a:rPr lang="ru" sz="900">
                        <a:solidFill>
                          <a:srgbClr val="999999"/>
                        </a:solidFill>
                      </a:rPr>
                      <a:t>9</a:t>
                    </a:r>
                    <a:endParaRPr sz="900">
                      <a:solidFill>
                        <a:srgbClr val="999999"/>
                      </a:solidFill>
                    </a:endParaRPr>
                  </a:p>
                </p:txBody>
              </p:sp>
            </p:grpSp>
            <p:grpSp>
              <p:nvGrpSpPr>
                <p:cNvPr id="363" name="Google Shape;363;p13"/>
                <p:cNvGrpSpPr/>
                <p:nvPr/>
              </p:nvGrpSpPr>
              <p:grpSpPr>
                <a:xfrm>
                  <a:off x="9485016" y="2646877"/>
                  <a:ext cx="843000" cy="550500"/>
                  <a:chOff x="1899103" y="1545877"/>
                  <a:chExt cx="843000" cy="550500"/>
                </a:xfrm>
              </p:grpSpPr>
              <p:sp>
                <p:nvSpPr>
                  <p:cNvPr id="364" name="Google Shape;364;p13"/>
                  <p:cNvSpPr txBox="1"/>
                  <p:nvPr/>
                </p:nvSpPr>
                <p:spPr>
                  <a:xfrm>
                    <a:off x="1899103" y="1545877"/>
                    <a:ext cx="843000" cy="550500"/>
                  </a:xfrm>
                  <a:prstGeom prst="rect">
                    <a:avLst/>
                  </a:prstGeom>
                  <a:solidFill>
                    <a:schemeClr val="lt1"/>
                  </a:solidFill>
                  <a:ln cap="flat" cmpd="sng" w="19050">
                    <a:solidFill>
                      <a:srgbClr val="434343"/>
                    </a:solidFill>
                    <a:prstDash val="solid"/>
                    <a:round/>
                    <a:headEnd len="sm" w="sm" type="none"/>
                    <a:tailEnd len="sm" w="sm" type="none"/>
                  </a:ln>
                </p:spPr>
                <p:txBody>
                  <a:bodyPr anchorCtr="0" anchor="ctr" bIns="0" lIns="0" spcFirstLastPara="1" rIns="0" wrap="square" tIns="0">
                    <a:noAutofit/>
                  </a:bodyPr>
                  <a:lstStyle/>
                  <a:p>
                    <a:pPr indent="0" lvl="0" marL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b="1" sz="2000">
                      <a:solidFill>
                        <a:srgbClr val="595959"/>
                      </a:solidFill>
                    </a:endParaRPr>
                  </a:p>
                </p:txBody>
              </p:sp>
              <p:sp>
                <p:nvSpPr>
                  <p:cNvPr id="365" name="Google Shape;365;p13"/>
                  <p:cNvSpPr txBox="1"/>
                  <p:nvPr/>
                </p:nvSpPr>
                <p:spPr>
                  <a:xfrm>
                    <a:off x="2464624" y="1933375"/>
                    <a:ext cx="249600" cy="1629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ctr" bIns="0" lIns="0" spcFirstLastPara="1" rIns="0" wrap="square" tIns="0">
                    <a:noAutofit/>
                  </a:bodyPr>
                  <a:lstStyle/>
                  <a:p>
                    <a:pPr indent="0" lvl="0" marL="0" rtl="0" algn="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rPr lang="ru" sz="900">
                        <a:solidFill>
                          <a:srgbClr val="999999"/>
                        </a:solidFill>
                      </a:rPr>
                      <a:t>9</a:t>
                    </a:r>
                    <a:r>
                      <a:rPr lang="ru" sz="900">
                        <a:solidFill>
                          <a:srgbClr val="999999"/>
                        </a:solidFill>
                      </a:rPr>
                      <a:t>0</a:t>
                    </a:r>
                    <a:endParaRPr sz="900">
                      <a:solidFill>
                        <a:srgbClr val="999999"/>
                      </a:solidFill>
                    </a:endParaRPr>
                  </a:p>
                </p:txBody>
              </p:sp>
            </p:grpSp>
          </p:grpSp>
          <p:grpSp>
            <p:nvGrpSpPr>
              <p:cNvPr id="366" name="Google Shape;366;p13"/>
              <p:cNvGrpSpPr/>
              <p:nvPr/>
            </p:nvGrpSpPr>
            <p:grpSpPr>
              <a:xfrm>
                <a:off x="1899103" y="6500377"/>
                <a:ext cx="8428913" cy="550500"/>
                <a:chOff x="1899103" y="3197377"/>
                <a:chExt cx="8428913" cy="550500"/>
              </a:xfrm>
            </p:grpSpPr>
            <p:grpSp>
              <p:nvGrpSpPr>
                <p:cNvPr id="367" name="Google Shape;367;p13"/>
                <p:cNvGrpSpPr/>
                <p:nvPr/>
              </p:nvGrpSpPr>
              <p:grpSpPr>
                <a:xfrm>
                  <a:off x="1899103" y="3197377"/>
                  <a:ext cx="843000" cy="550500"/>
                  <a:chOff x="1899103" y="1545877"/>
                  <a:chExt cx="843000" cy="550500"/>
                </a:xfrm>
              </p:grpSpPr>
              <p:sp>
                <p:nvSpPr>
                  <p:cNvPr id="368" name="Google Shape;368;p13"/>
                  <p:cNvSpPr txBox="1"/>
                  <p:nvPr/>
                </p:nvSpPr>
                <p:spPr>
                  <a:xfrm>
                    <a:off x="1899103" y="1545877"/>
                    <a:ext cx="843000" cy="550500"/>
                  </a:xfrm>
                  <a:prstGeom prst="rect">
                    <a:avLst/>
                  </a:prstGeom>
                  <a:solidFill>
                    <a:schemeClr val="lt1"/>
                  </a:solidFill>
                  <a:ln cap="flat" cmpd="sng" w="19050">
                    <a:solidFill>
                      <a:srgbClr val="434343"/>
                    </a:solidFill>
                    <a:prstDash val="solid"/>
                    <a:round/>
                    <a:headEnd len="sm" w="sm" type="none"/>
                    <a:tailEnd len="sm" w="sm" type="none"/>
                  </a:ln>
                </p:spPr>
                <p:txBody>
                  <a:bodyPr anchorCtr="0" anchor="ctr" bIns="0" lIns="0" spcFirstLastPara="1" rIns="0" wrap="square" tIns="0">
                    <a:noAutofit/>
                  </a:bodyPr>
                  <a:lstStyle/>
                  <a:p>
                    <a:pPr indent="0" lvl="0" marL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b="1" sz="2000">
                      <a:solidFill>
                        <a:srgbClr val="595959"/>
                      </a:solidFill>
                    </a:endParaRPr>
                  </a:p>
                </p:txBody>
              </p:sp>
              <p:sp>
                <p:nvSpPr>
                  <p:cNvPr id="369" name="Google Shape;369;p13"/>
                  <p:cNvSpPr txBox="1"/>
                  <p:nvPr/>
                </p:nvSpPr>
                <p:spPr>
                  <a:xfrm>
                    <a:off x="2464624" y="1933375"/>
                    <a:ext cx="249600" cy="1629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ctr" bIns="0" lIns="0" spcFirstLastPara="1" rIns="0" wrap="square" tIns="0">
                    <a:noAutofit/>
                  </a:bodyPr>
                  <a:lstStyle/>
                  <a:p>
                    <a:pPr indent="0" lvl="0" marL="0" rtl="0" algn="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rPr lang="ru" sz="900">
                        <a:solidFill>
                          <a:srgbClr val="999999"/>
                        </a:solidFill>
                      </a:rPr>
                      <a:t>9</a:t>
                    </a:r>
                    <a:r>
                      <a:rPr lang="ru" sz="900">
                        <a:solidFill>
                          <a:srgbClr val="999999"/>
                        </a:solidFill>
                      </a:rPr>
                      <a:t>1</a:t>
                    </a:r>
                    <a:endParaRPr sz="900">
                      <a:solidFill>
                        <a:srgbClr val="999999"/>
                      </a:solidFill>
                    </a:endParaRPr>
                  </a:p>
                </p:txBody>
              </p:sp>
            </p:grpSp>
            <p:grpSp>
              <p:nvGrpSpPr>
                <p:cNvPr id="370" name="Google Shape;370;p13"/>
                <p:cNvGrpSpPr/>
                <p:nvPr/>
              </p:nvGrpSpPr>
              <p:grpSpPr>
                <a:xfrm>
                  <a:off x="2741916" y="3197377"/>
                  <a:ext cx="843000" cy="550500"/>
                  <a:chOff x="1899103" y="1545877"/>
                  <a:chExt cx="843000" cy="550500"/>
                </a:xfrm>
              </p:grpSpPr>
              <p:sp>
                <p:nvSpPr>
                  <p:cNvPr id="371" name="Google Shape;371;p13"/>
                  <p:cNvSpPr txBox="1"/>
                  <p:nvPr/>
                </p:nvSpPr>
                <p:spPr>
                  <a:xfrm>
                    <a:off x="1899103" y="1545877"/>
                    <a:ext cx="843000" cy="550500"/>
                  </a:xfrm>
                  <a:prstGeom prst="rect">
                    <a:avLst/>
                  </a:prstGeom>
                  <a:solidFill>
                    <a:schemeClr val="lt1"/>
                  </a:solidFill>
                  <a:ln cap="flat" cmpd="sng" w="19050">
                    <a:solidFill>
                      <a:srgbClr val="434343"/>
                    </a:solidFill>
                    <a:prstDash val="solid"/>
                    <a:round/>
                    <a:headEnd len="sm" w="sm" type="none"/>
                    <a:tailEnd len="sm" w="sm" type="none"/>
                  </a:ln>
                </p:spPr>
                <p:txBody>
                  <a:bodyPr anchorCtr="0" anchor="ctr" bIns="0" lIns="0" spcFirstLastPara="1" rIns="0" wrap="square" tIns="0">
                    <a:noAutofit/>
                  </a:bodyPr>
                  <a:lstStyle/>
                  <a:p>
                    <a:pPr indent="0" lvl="0" marL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b="1" sz="2000">
                      <a:solidFill>
                        <a:srgbClr val="595959"/>
                      </a:solidFill>
                    </a:endParaRPr>
                  </a:p>
                </p:txBody>
              </p:sp>
              <p:sp>
                <p:nvSpPr>
                  <p:cNvPr id="372" name="Google Shape;372;p13"/>
                  <p:cNvSpPr txBox="1"/>
                  <p:nvPr/>
                </p:nvSpPr>
                <p:spPr>
                  <a:xfrm>
                    <a:off x="2464624" y="1933375"/>
                    <a:ext cx="249600" cy="1629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ctr" bIns="0" lIns="0" spcFirstLastPara="1" rIns="0" wrap="square" tIns="0">
                    <a:noAutofit/>
                  </a:bodyPr>
                  <a:lstStyle/>
                  <a:p>
                    <a:pPr indent="0" lvl="0" marL="0" rtl="0" algn="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rPr lang="ru" sz="900">
                        <a:solidFill>
                          <a:srgbClr val="999999"/>
                        </a:solidFill>
                      </a:rPr>
                      <a:t>9</a:t>
                    </a:r>
                    <a:r>
                      <a:rPr lang="ru" sz="900">
                        <a:solidFill>
                          <a:srgbClr val="999999"/>
                        </a:solidFill>
                      </a:rPr>
                      <a:t>2</a:t>
                    </a:r>
                    <a:endParaRPr sz="900">
                      <a:solidFill>
                        <a:srgbClr val="999999"/>
                      </a:solidFill>
                    </a:endParaRPr>
                  </a:p>
                </p:txBody>
              </p:sp>
            </p:grpSp>
            <p:grpSp>
              <p:nvGrpSpPr>
                <p:cNvPr id="373" name="Google Shape;373;p13"/>
                <p:cNvGrpSpPr/>
                <p:nvPr/>
              </p:nvGrpSpPr>
              <p:grpSpPr>
                <a:xfrm>
                  <a:off x="3584816" y="3197377"/>
                  <a:ext cx="843000" cy="550500"/>
                  <a:chOff x="1899103" y="1545877"/>
                  <a:chExt cx="843000" cy="550500"/>
                </a:xfrm>
              </p:grpSpPr>
              <p:sp>
                <p:nvSpPr>
                  <p:cNvPr id="374" name="Google Shape;374;p13"/>
                  <p:cNvSpPr txBox="1"/>
                  <p:nvPr/>
                </p:nvSpPr>
                <p:spPr>
                  <a:xfrm>
                    <a:off x="1899103" y="1545877"/>
                    <a:ext cx="843000" cy="550500"/>
                  </a:xfrm>
                  <a:prstGeom prst="rect">
                    <a:avLst/>
                  </a:prstGeom>
                  <a:solidFill>
                    <a:schemeClr val="lt1"/>
                  </a:solidFill>
                  <a:ln cap="flat" cmpd="sng" w="19050">
                    <a:solidFill>
                      <a:srgbClr val="434343"/>
                    </a:solidFill>
                    <a:prstDash val="solid"/>
                    <a:round/>
                    <a:headEnd len="sm" w="sm" type="none"/>
                    <a:tailEnd len="sm" w="sm" type="none"/>
                  </a:ln>
                </p:spPr>
                <p:txBody>
                  <a:bodyPr anchorCtr="0" anchor="ctr" bIns="0" lIns="0" spcFirstLastPara="1" rIns="0" wrap="square" tIns="0">
                    <a:noAutofit/>
                  </a:bodyPr>
                  <a:lstStyle/>
                  <a:p>
                    <a:pPr indent="0" lvl="0" marL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b="1" sz="2000">
                      <a:solidFill>
                        <a:srgbClr val="595959"/>
                      </a:solidFill>
                    </a:endParaRPr>
                  </a:p>
                </p:txBody>
              </p:sp>
              <p:sp>
                <p:nvSpPr>
                  <p:cNvPr id="375" name="Google Shape;375;p13"/>
                  <p:cNvSpPr txBox="1"/>
                  <p:nvPr/>
                </p:nvSpPr>
                <p:spPr>
                  <a:xfrm>
                    <a:off x="2464624" y="1933375"/>
                    <a:ext cx="249600" cy="1629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ctr" bIns="0" lIns="0" spcFirstLastPara="1" rIns="0" wrap="square" tIns="0">
                    <a:noAutofit/>
                  </a:bodyPr>
                  <a:lstStyle/>
                  <a:p>
                    <a:pPr indent="0" lvl="0" marL="0" rtl="0" algn="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rPr lang="ru" sz="900">
                        <a:solidFill>
                          <a:srgbClr val="999999"/>
                        </a:solidFill>
                      </a:rPr>
                      <a:t>9</a:t>
                    </a:r>
                    <a:r>
                      <a:rPr lang="ru" sz="900">
                        <a:solidFill>
                          <a:srgbClr val="999999"/>
                        </a:solidFill>
                      </a:rPr>
                      <a:t>3</a:t>
                    </a:r>
                    <a:endParaRPr sz="900">
                      <a:solidFill>
                        <a:srgbClr val="999999"/>
                      </a:solidFill>
                    </a:endParaRPr>
                  </a:p>
                </p:txBody>
              </p:sp>
            </p:grpSp>
            <p:grpSp>
              <p:nvGrpSpPr>
                <p:cNvPr id="376" name="Google Shape;376;p13"/>
                <p:cNvGrpSpPr/>
                <p:nvPr/>
              </p:nvGrpSpPr>
              <p:grpSpPr>
                <a:xfrm>
                  <a:off x="4427628" y="3197377"/>
                  <a:ext cx="843000" cy="550500"/>
                  <a:chOff x="1899103" y="1545877"/>
                  <a:chExt cx="843000" cy="550500"/>
                </a:xfrm>
              </p:grpSpPr>
              <p:sp>
                <p:nvSpPr>
                  <p:cNvPr id="377" name="Google Shape;377;p13"/>
                  <p:cNvSpPr txBox="1"/>
                  <p:nvPr/>
                </p:nvSpPr>
                <p:spPr>
                  <a:xfrm>
                    <a:off x="1899103" y="1545877"/>
                    <a:ext cx="843000" cy="550500"/>
                  </a:xfrm>
                  <a:prstGeom prst="rect">
                    <a:avLst/>
                  </a:prstGeom>
                  <a:solidFill>
                    <a:schemeClr val="lt1"/>
                  </a:solidFill>
                  <a:ln cap="flat" cmpd="sng" w="19050">
                    <a:solidFill>
                      <a:srgbClr val="434343"/>
                    </a:solidFill>
                    <a:prstDash val="solid"/>
                    <a:round/>
                    <a:headEnd len="sm" w="sm" type="none"/>
                    <a:tailEnd len="sm" w="sm" type="none"/>
                  </a:ln>
                </p:spPr>
                <p:txBody>
                  <a:bodyPr anchorCtr="0" anchor="ctr" bIns="0" lIns="0" spcFirstLastPara="1" rIns="0" wrap="square" tIns="0">
                    <a:noAutofit/>
                  </a:bodyPr>
                  <a:lstStyle/>
                  <a:p>
                    <a:pPr indent="0" lvl="0" marL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b="1" sz="2000">
                      <a:solidFill>
                        <a:srgbClr val="595959"/>
                      </a:solidFill>
                    </a:endParaRPr>
                  </a:p>
                </p:txBody>
              </p:sp>
              <p:sp>
                <p:nvSpPr>
                  <p:cNvPr id="378" name="Google Shape;378;p13"/>
                  <p:cNvSpPr txBox="1"/>
                  <p:nvPr/>
                </p:nvSpPr>
                <p:spPr>
                  <a:xfrm>
                    <a:off x="2464624" y="1933375"/>
                    <a:ext cx="249600" cy="1629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ctr" bIns="0" lIns="0" spcFirstLastPara="1" rIns="0" wrap="square" tIns="0">
                    <a:noAutofit/>
                  </a:bodyPr>
                  <a:lstStyle/>
                  <a:p>
                    <a:pPr indent="0" lvl="0" marL="0" rtl="0" algn="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rPr lang="ru" sz="900">
                        <a:solidFill>
                          <a:srgbClr val="999999"/>
                        </a:solidFill>
                      </a:rPr>
                      <a:t>9</a:t>
                    </a:r>
                    <a:r>
                      <a:rPr lang="ru" sz="900">
                        <a:solidFill>
                          <a:srgbClr val="999999"/>
                        </a:solidFill>
                      </a:rPr>
                      <a:t>4</a:t>
                    </a:r>
                    <a:endParaRPr sz="900">
                      <a:solidFill>
                        <a:srgbClr val="999999"/>
                      </a:solidFill>
                    </a:endParaRPr>
                  </a:p>
                </p:txBody>
              </p:sp>
            </p:grpSp>
            <p:grpSp>
              <p:nvGrpSpPr>
                <p:cNvPr id="379" name="Google Shape;379;p13"/>
                <p:cNvGrpSpPr/>
                <p:nvPr/>
              </p:nvGrpSpPr>
              <p:grpSpPr>
                <a:xfrm>
                  <a:off x="5270566" y="3197377"/>
                  <a:ext cx="843000" cy="550500"/>
                  <a:chOff x="1899103" y="1545877"/>
                  <a:chExt cx="843000" cy="550500"/>
                </a:xfrm>
              </p:grpSpPr>
              <p:sp>
                <p:nvSpPr>
                  <p:cNvPr id="380" name="Google Shape;380;p13"/>
                  <p:cNvSpPr txBox="1"/>
                  <p:nvPr/>
                </p:nvSpPr>
                <p:spPr>
                  <a:xfrm>
                    <a:off x="1899103" y="1545877"/>
                    <a:ext cx="843000" cy="550500"/>
                  </a:xfrm>
                  <a:prstGeom prst="rect">
                    <a:avLst/>
                  </a:prstGeom>
                  <a:solidFill>
                    <a:schemeClr val="lt1"/>
                  </a:solidFill>
                  <a:ln cap="flat" cmpd="sng" w="19050">
                    <a:solidFill>
                      <a:srgbClr val="434343"/>
                    </a:solidFill>
                    <a:prstDash val="solid"/>
                    <a:round/>
                    <a:headEnd len="sm" w="sm" type="none"/>
                    <a:tailEnd len="sm" w="sm" type="none"/>
                  </a:ln>
                </p:spPr>
                <p:txBody>
                  <a:bodyPr anchorCtr="0" anchor="ctr" bIns="0" lIns="0" spcFirstLastPara="1" rIns="0" wrap="square" tIns="0">
                    <a:noAutofit/>
                  </a:bodyPr>
                  <a:lstStyle/>
                  <a:p>
                    <a:pPr indent="0" lvl="0" marL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b="1" sz="2000">
                      <a:solidFill>
                        <a:srgbClr val="595959"/>
                      </a:solidFill>
                    </a:endParaRPr>
                  </a:p>
                </p:txBody>
              </p:sp>
              <p:sp>
                <p:nvSpPr>
                  <p:cNvPr id="381" name="Google Shape;381;p13"/>
                  <p:cNvSpPr txBox="1"/>
                  <p:nvPr/>
                </p:nvSpPr>
                <p:spPr>
                  <a:xfrm>
                    <a:off x="2464624" y="1933375"/>
                    <a:ext cx="249600" cy="1629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ctr" bIns="0" lIns="0" spcFirstLastPara="1" rIns="0" wrap="square" tIns="0">
                    <a:noAutofit/>
                  </a:bodyPr>
                  <a:lstStyle/>
                  <a:p>
                    <a:pPr indent="0" lvl="0" marL="0" rtl="0" algn="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rPr lang="ru" sz="900">
                        <a:solidFill>
                          <a:srgbClr val="999999"/>
                        </a:solidFill>
                      </a:rPr>
                      <a:t>9</a:t>
                    </a:r>
                    <a:r>
                      <a:rPr lang="ru" sz="900">
                        <a:solidFill>
                          <a:srgbClr val="999999"/>
                        </a:solidFill>
                      </a:rPr>
                      <a:t>5</a:t>
                    </a:r>
                    <a:endParaRPr sz="900">
                      <a:solidFill>
                        <a:srgbClr val="999999"/>
                      </a:solidFill>
                    </a:endParaRPr>
                  </a:p>
                </p:txBody>
              </p:sp>
            </p:grpSp>
            <p:grpSp>
              <p:nvGrpSpPr>
                <p:cNvPr id="382" name="Google Shape;382;p13"/>
                <p:cNvGrpSpPr/>
                <p:nvPr/>
              </p:nvGrpSpPr>
              <p:grpSpPr>
                <a:xfrm>
                  <a:off x="6113378" y="3197377"/>
                  <a:ext cx="843000" cy="550500"/>
                  <a:chOff x="1899103" y="1545877"/>
                  <a:chExt cx="843000" cy="550500"/>
                </a:xfrm>
              </p:grpSpPr>
              <p:sp>
                <p:nvSpPr>
                  <p:cNvPr id="383" name="Google Shape;383;p13"/>
                  <p:cNvSpPr txBox="1"/>
                  <p:nvPr/>
                </p:nvSpPr>
                <p:spPr>
                  <a:xfrm>
                    <a:off x="1899103" y="1545877"/>
                    <a:ext cx="843000" cy="550500"/>
                  </a:xfrm>
                  <a:prstGeom prst="rect">
                    <a:avLst/>
                  </a:prstGeom>
                  <a:solidFill>
                    <a:schemeClr val="lt1"/>
                  </a:solidFill>
                  <a:ln cap="flat" cmpd="sng" w="19050">
                    <a:solidFill>
                      <a:srgbClr val="434343"/>
                    </a:solidFill>
                    <a:prstDash val="solid"/>
                    <a:round/>
                    <a:headEnd len="sm" w="sm" type="none"/>
                    <a:tailEnd len="sm" w="sm" type="none"/>
                  </a:ln>
                </p:spPr>
                <p:txBody>
                  <a:bodyPr anchorCtr="0" anchor="ctr" bIns="0" lIns="0" spcFirstLastPara="1" rIns="0" wrap="square" tIns="0">
                    <a:noAutofit/>
                  </a:bodyPr>
                  <a:lstStyle/>
                  <a:p>
                    <a:pPr indent="0" lvl="0" marL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b="1" sz="2000">
                      <a:solidFill>
                        <a:srgbClr val="595959"/>
                      </a:solidFill>
                    </a:endParaRPr>
                  </a:p>
                </p:txBody>
              </p:sp>
              <p:sp>
                <p:nvSpPr>
                  <p:cNvPr id="384" name="Google Shape;384;p13"/>
                  <p:cNvSpPr txBox="1"/>
                  <p:nvPr/>
                </p:nvSpPr>
                <p:spPr>
                  <a:xfrm>
                    <a:off x="2464624" y="1933375"/>
                    <a:ext cx="249600" cy="1629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ctr" bIns="0" lIns="0" spcFirstLastPara="1" rIns="0" wrap="square" tIns="0">
                    <a:noAutofit/>
                  </a:bodyPr>
                  <a:lstStyle/>
                  <a:p>
                    <a:pPr indent="0" lvl="0" marL="0" rtl="0" algn="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rPr lang="ru" sz="900">
                        <a:solidFill>
                          <a:srgbClr val="999999"/>
                        </a:solidFill>
                      </a:rPr>
                      <a:t>9</a:t>
                    </a:r>
                    <a:r>
                      <a:rPr lang="ru" sz="900">
                        <a:solidFill>
                          <a:srgbClr val="999999"/>
                        </a:solidFill>
                      </a:rPr>
                      <a:t>6</a:t>
                    </a:r>
                    <a:endParaRPr sz="900">
                      <a:solidFill>
                        <a:srgbClr val="999999"/>
                      </a:solidFill>
                    </a:endParaRPr>
                  </a:p>
                </p:txBody>
              </p:sp>
            </p:grpSp>
            <p:grpSp>
              <p:nvGrpSpPr>
                <p:cNvPr id="385" name="Google Shape;385;p13"/>
                <p:cNvGrpSpPr/>
                <p:nvPr/>
              </p:nvGrpSpPr>
              <p:grpSpPr>
                <a:xfrm>
                  <a:off x="6956291" y="3197377"/>
                  <a:ext cx="843000" cy="550500"/>
                  <a:chOff x="1899103" y="1545877"/>
                  <a:chExt cx="843000" cy="550500"/>
                </a:xfrm>
              </p:grpSpPr>
              <p:sp>
                <p:nvSpPr>
                  <p:cNvPr id="386" name="Google Shape;386;p13"/>
                  <p:cNvSpPr txBox="1"/>
                  <p:nvPr/>
                </p:nvSpPr>
                <p:spPr>
                  <a:xfrm>
                    <a:off x="1899103" y="1545877"/>
                    <a:ext cx="843000" cy="550500"/>
                  </a:xfrm>
                  <a:prstGeom prst="rect">
                    <a:avLst/>
                  </a:prstGeom>
                  <a:solidFill>
                    <a:schemeClr val="lt1"/>
                  </a:solidFill>
                  <a:ln cap="flat" cmpd="sng" w="19050">
                    <a:solidFill>
                      <a:srgbClr val="434343"/>
                    </a:solidFill>
                    <a:prstDash val="solid"/>
                    <a:round/>
                    <a:headEnd len="sm" w="sm" type="none"/>
                    <a:tailEnd len="sm" w="sm" type="none"/>
                  </a:ln>
                </p:spPr>
                <p:txBody>
                  <a:bodyPr anchorCtr="0" anchor="ctr" bIns="0" lIns="0" spcFirstLastPara="1" rIns="0" wrap="square" tIns="0">
                    <a:noAutofit/>
                  </a:bodyPr>
                  <a:lstStyle/>
                  <a:p>
                    <a:pPr indent="0" lvl="0" marL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b="1" sz="2000">
                      <a:solidFill>
                        <a:srgbClr val="595959"/>
                      </a:solidFill>
                    </a:endParaRPr>
                  </a:p>
                </p:txBody>
              </p:sp>
              <p:sp>
                <p:nvSpPr>
                  <p:cNvPr id="387" name="Google Shape;387;p13"/>
                  <p:cNvSpPr txBox="1"/>
                  <p:nvPr/>
                </p:nvSpPr>
                <p:spPr>
                  <a:xfrm>
                    <a:off x="2464624" y="1933375"/>
                    <a:ext cx="249600" cy="1629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ctr" bIns="0" lIns="0" spcFirstLastPara="1" rIns="0" wrap="square" tIns="0">
                    <a:noAutofit/>
                  </a:bodyPr>
                  <a:lstStyle/>
                  <a:p>
                    <a:pPr indent="0" lvl="0" marL="0" rtl="0" algn="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rPr lang="ru" sz="900">
                        <a:solidFill>
                          <a:srgbClr val="999999"/>
                        </a:solidFill>
                      </a:rPr>
                      <a:t>9</a:t>
                    </a:r>
                    <a:r>
                      <a:rPr lang="ru" sz="900">
                        <a:solidFill>
                          <a:srgbClr val="999999"/>
                        </a:solidFill>
                      </a:rPr>
                      <a:t>7</a:t>
                    </a:r>
                    <a:endParaRPr sz="900">
                      <a:solidFill>
                        <a:srgbClr val="999999"/>
                      </a:solidFill>
                    </a:endParaRPr>
                  </a:p>
                </p:txBody>
              </p:sp>
            </p:grpSp>
            <p:grpSp>
              <p:nvGrpSpPr>
                <p:cNvPr id="388" name="Google Shape;388;p13"/>
                <p:cNvGrpSpPr/>
                <p:nvPr/>
              </p:nvGrpSpPr>
              <p:grpSpPr>
                <a:xfrm>
                  <a:off x="7799203" y="3197377"/>
                  <a:ext cx="843000" cy="550500"/>
                  <a:chOff x="1899103" y="1545877"/>
                  <a:chExt cx="843000" cy="550500"/>
                </a:xfrm>
              </p:grpSpPr>
              <p:sp>
                <p:nvSpPr>
                  <p:cNvPr id="389" name="Google Shape;389;p13"/>
                  <p:cNvSpPr txBox="1"/>
                  <p:nvPr/>
                </p:nvSpPr>
                <p:spPr>
                  <a:xfrm>
                    <a:off x="1899103" y="1545877"/>
                    <a:ext cx="843000" cy="550500"/>
                  </a:xfrm>
                  <a:prstGeom prst="rect">
                    <a:avLst/>
                  </a:prstGeom>
                  <a:solidFill>
                    <a:schemeClr val="lt1"/>
                  </a:solidFill>
                  <a:ln cap="flat" cmpd="sng" w="19050">
                    <a:solidFill>
                      <a:srgbClr val="434343"/>
                    </a:solidFill>
                    <a:prstDash val="solid"/>
                    <a:round/>
                    <a:headEnd len="sm" w="sm" type="none"/>
                    <a:tailEnd len="sm" w="sm" type="none"/>
                  </a:ln>
                </p:spPr>
                <p:txBody>
                  <a:bodyPr anchorCtr="0" anchor="ctr" bIns="0" lIns="0" spcFirstLastPara="1" rIns="0" wrap="square" tIns="0">
                    <a:noAutofit/>
                  </a:bodyPr>
                  <a:lstStyle/>
                  <a:p>
                    <a:pPr indent="0" lvl="0" marL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b="1" sz="2000">
                      <a:solidFill>
                        <a:srgbClr val="595959"/>
                      </a:solidFill>
                    </a:endParaRPr>
                  </a:p>
                </p:txBody>
              </p:sp>
              <p:sp>
                <p:nvSpPr>
                  <p:cNvPr id="390" name="Google Shape;390;p13"/>
                  <p:cNvSpPr txBox="1"/>
                  <p:nvPr/>
                </p:nvSpPr>
                <p:spPr>
                  <a:xfrm>
                    <a:off x="2464624" y="1933375"/>
                    <a:ext cx="249600" cy="1629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ctr" bIns="0" lIns="0" spcFirstLastPara="1" rIns="0" wrap="square" tIns="0">
                    <a:noAutofit/>
                  </a:bodyPr>
                  <a:lstStyle/>
                  <a:p>
                    <a:pPr indent="0" lvl="0" marL="0" rtl="0" algn="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rPr lang="ru" sz="900">
                        <a:solidFill>
                          <a:srgbClr val="999999"/>
                        </a:solidFill>
                      </a:rPr>
                      <a:t>9</a:t>
                    </a:r>
                    <a:r>
                      <a:rPr lang="ru" sz="900">
                        <a:solidFill>
                          <a:srgbClr val="999999"/>
                        </a:solidFill>
                      </a:rPr>
                      <a:t>8</a:t>
                    </a:r>
                    <a:endParaRPr sz="900">
                      <a:solidFill>
                        <a:srgbClr val="999999"/>
                      </a:solidFill>
                    </a:endParaRPr>
                  </a:p>
                </p:txBody>
              </p:sp>
            </p:grpSp>
            <p:grpSp>
              <p:nvGrpSpPr>
                <p:cNvPr id="391" name="Google Shape;391;p13"/>
                <p:cNvGrpSpPr/>
                <p:nvPr/>
              </p:nvGrpSpPr>
              <p:grpSpPr>
                <a:xfrm>
                  <a:off x="8642116" y="3197377"/>
                  <a:ext cx="843000" cy="550500"/>
                  <a:chOff x="1899103" y="1545877"/>
                  <a:chExt cx="843000" cy="550500"/>
                </a:xfrm>
              </p:grpSpPr>
              <p:sp>
                <p:nvSpPr>
                  <p:cNvPr id="392" name="Google Shape;392;p13"/>
                  <p:cNvSpPr txBox="1"/>
                  <p:nvPr/>
                </p:nvSpPr>
                <p:spPr>
                  <a:xfrm>
                    <a:off x="1899103" y="1545877"/>
                    <a:ext cx="843000" cy="550500"/>
                  </a:xfrm>
                  <a:prstGeom prst="rect">
                    <a:avLst/>
                  </a:prstGeom>
                  <a:solidFill>
                    <a:schemeClr val="lt1"/>
                  </a:solidFill>
                  <a:ln cap="flat" cmpd="sng" w="19050">
                    <a:solidFill>
                      <a:srgbClr val="434343"/>
                    </a:solidFill>
                    <a:prstDash val="solid"/>
                    <a:round/>
                    <a:headEnd len="sm" w="sm" type="none"/>
                    <a:tailEnd len="sm" w="sm" type="none"/>
                  </a:ln>
                </p:spPr>
                <p:txBody>
                  <a:bodyPr anchorCtr="0" anchor="ctr" bIns="0" lIns="0" spcFirstLastPara="1" rIns="0" wrap="square" tIns="0">
                    <a:noAutofit/>
                  </a:bodyPr>
                  <a:lstStyle/>
                  <a:p>
                    <a:pPr indent="0" lvl="0" marL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b="1" sz="2000">
                      <a:solidFill>
                        <a:srgbClr val="595959"/>
                      </a:solidFill>
                    </a:endParaRPr>
                  </a:p>
                </p:txBody>
              </p:sp>
              <p:sp>
                <p:nvSpPr>
                  <p:cNvPr id="393" name="Google Shape;393;p13"/>
                  <p:cNvSpPr txBox="1"/>
                  <p:nvPr/>
                </p:nvSpPr>
                <p:spPr>
                  <a:xfrm>
                    <a:off x="2464624" y="1933375"/>
                    <a:ext cx="249600" cy="1629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ctr" bIns="0" lIns="0" spcFirstLastPara="1" rIns="0" wrap="square" tIns="0">
                    <a:noAutofit/>
                  </a:bodyPr>
                  <a:lstStyle/>
                  <a:p>
                    <a:pPr indent="0" lvl="0" marL="0" rtl="0" algn="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rPr lang="ru" sz="900">
                        <a:solidFill>
                          <a:srgbClr val="999999"/>
                        </a:solidFill>
                      </a:rPr>
                      <a:t>9</a:t>
                    </a:r>
                    <a:r>
                      <a:rPr lang="ru" sz="900">
                        <a:solidFill>
                          <a:srgbClr val="999999"/>
                        </a:solidFill>
                      </a:rPr>
                      <a:t>9</a:t>
                    </a:r>
                    <a:endParaRPr sz="900">
                      <a:solidFill>
                        <a:srgbClr val="999999"/>
                      </a:solidFill>
                    </a:endParaRPr>
                  </a:p>
                </p:txBody>
              </p:sp>
            </p:grpSp>
            <p:grpSp>
              <p:nvGrpSpPr>
                <p:cNvPr id="394" name="Google Shape;394;p13"/>
                <p:cNvGrpSpPr/>
                <p:nvPr/>
              </p:nvGrpSpPr>
              <p:grpSpPr>
                <a:xfrm>
                  <a:off x="9485016" y="3197377"/>
                  <a:ext cx="843000" cy="550500"/>
                  <a:chOff x="1899103" y="1545877"/>
                  <a:chExt cx="843000" cy="550500"/>
                </a:xfrm>
              </p:grpSpPr>
              <p:sp>
                <p:nvSpPr>
                  <p:cNvPr id="395" name="Google Shape;395;p13"/>
                  <p:cNvSpPr txBox="1"/>
                  <p:nvPr/>
                </p:nvSpPr>
                <p:spPr>
                  <a:xfrm>
                    <a:off x="1899103" y="1545877"/>
                    <a:ext cx="843000" cy="550500"/>
                  </a:xfrm>
                  <a:prstGeom prst="rect">
                    <a:avLst/>
                  </a:prstGeom>
                  <a:solidFill>
                    <a:schemeClr val="lt1"/>
                  </a:solidFill>
                  <a:ln cap="flat" cmpd="sng" w="19050">
                    <a:solidFill>
                      <a:srgbClr val="434343"/>
                    </a:solidFill>
                    <a:prstDash val="solid"/>
                    <a:round/>
                    <a:headEnd len="sm" w="sm" type="none"/>
                    <a:tailEnd len="sm" w="sm" type="none"/>
                  </a:ln>
                </p:spPr>
                <p:txBody>
                  <a:bodyPr anchorCtr="0" anchor="ctr" bIns="0" lIns="0" spcFirstLastPara="1" rIns="0" wrap="square" tIns="0">
                    <a:noAutofit/>
                  </a:bodyPr>
                  <a:lstStyle/>
                  <a:p>
                    <a:pPr indent="0" lvl="0" marL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b="1" sz="2000">
                      <a:solidFill>
                        <a:srgbClr val="595959"/>
                      </a:solidFill>
                    </a:endParaRPr>
                  </a:p>
                </p:txBody>
              </p:sp>
              <p:sp>
                <p:nvSpPr>
                  <p:cNvPr id="396" name="Google Shape;396;p13"/>
                  <p:cNvSpPr txBox="1"/>
                  <p:nvPr/>
                </p:nvSpPr>
                <p:spPr>
                  <a:xfrm>
                    <a:off x="2464624" y="1933375"/>
                    <a:ext cx="249600" cy="1629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ctr" bIns="0" lIns="0" spcFirstLastPara="1" rIns="0" wrap="square" tIns="0">
                    <a:noAutofit/>
                  </a:bodyPr>
                  <a:lstStyle/>
                  <a:p>
                    <a:pPr indent="0" lvl="0" marL="0" rtl="0" algn="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rPr lang="ru" sz="900">
                        <a:solidFill>
                          <a:srgbClr val="999999"/>
                        </a:solidFill>
                      </a:rPr>
                      <a:t>100</a:t>
                    </a:r>
                    <a:endParaRPr sz="900">
                      <a:solidFill>
                        <a:srgbClr val="999999"/>
                      </a:solidFill>
                    </a:endParaRPr>
                  </a:p>
                </p:txBody>
              </p:sp>
            </p:grpSp>
          </p:grpSp>
        </p:grpSp>
      </p:grp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