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  <p:embeddedFont>
      <p:font typeface="Tourney Black"/>
      <p:bold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31">
          <p15:clr>
            <a:srgbClr val="747775"/>
          </p15:clr>
        </p15:guide>
        <p15:guide id="2" pos="65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6A19714-9262-453A-A05B-63E2BFA4A1C6}">
  <a:tblStyle styleId="{46A19714-9262-453A-A05B-63E2BFA4A1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1"/>
        <p:guide pos="65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17" Type="http://schemas.openxmlformats.org/officeDocument/2006/relationships/font" Target="fonts/TourneyBlack-boldItalic.fntdata"/><Relationship Id="rId16" Type="http://schemas.openxmlformats.org/officeDocument/2006/relationships/font" Target="fonts/TourneyBlack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15169" y="187525"/>
            <a:ext cx="9450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dk1"/>
                </a:solidFill>
                <a:latin typeface="Tourney Black"/>
                <a:ea typeface="Tourney Black"/>
                <a:cs typeface="Tourney Black"/>
                <a:sym typeface="Tourney Black"/>
              </a:rPr>
              <a:t>FOOTBALL SQUARES</a:t>
            </a:r>
            <a:endParaRPr sz="6800">
              <a:solidFill>
                <a:schemeClr val="dk1"/>
              </a:solidFill>
              <a:latin typeface="Tourney Black"/>
              <a:ea typeface="Tourney Black"/>
              <a:cs typeface="Tourney Black"/>
              <a:sym typeface="Tourney Black"/>
            </a:endParaRPr>
          </a:p>
        </p:txBody>
      </p:sp>
      <p:pic>
        <p:nvPicPr>
          <p:cNvPr id="55" name="Google Shape;55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705" y="1308550"/>
            <a:ext cx="755125" cy="6853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6" name="Google Shape;56;p13"/>
          <p:cNvGraphicFramePr/>
          <p:nvPr/>
        </p:nvGraphicFramePr>
        <p:xfrm>
          <a:off x="646609" y="1612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{46A19714-9262-453A-A05B-63E2BFA4A1C6}</a:tableStyleId>
              </a:tblPr>
              <a:tblGrid>
                <a:gridCol w="719200"/>
                <a:gridCol w="719200"/>
                <a:gridCol w="719200"/>
                <a:gridCol w="719200"/>
                <a:gridCol w="719200"/>
                <a:gridCol w="719200"/>
                <a:gridCol w="719200"/>
                <a:gridCol w="719200"/>
                <a:gridCol w="719200"/>
                <a:gridCol w="719200"/>
                <a:gridCol w="719200"/>
              </a:tblGrid>
              <a:tr h="507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E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91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92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93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94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95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96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97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98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99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100</a:t>
                      </a:r>
                      <a:endParaRPr sz="11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45700" marR="45700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7" name="Google Shape;57;p13"/>
          <p:cNvSpPr/>
          <p:nvPr/>
        </p:nvSpPr>
        <p:spPr>
          <a:xfrm>
            <a:off x="1365809" y="1335650"/>
            <a:ext cx="7191900" cy="276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TEAM: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 rot="-5400000">
            <a:off x="-2030441" y="4521000"/>
            <a:ext cx="5077500" cy="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TEAM: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8771675" y="419200"/>
            <a:ext cx="1553100" cy="6778800"/>
          </a:xfrm>
          <a:prstGeom prst="rect">
            <a:avLst/>
          </a:prstGeom>
          <a:solidFill>
            <a:srgbClr val="F4EAE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" name="Google Shape;60;p13"/>
          <p:cNvGrpSpPr/>
          <p:nvPr/>
        </p:nvGrpSpPr>
        <p:grpSpPr>
          <a:xfrm>
            <a:off x="8893175" y="547338"/>
            <a:ext cx="1310100" cy="6522525"/>
            <a:chOff x="8937950" y="532200"/>
            <a:chExt cx="1310100" cy="6522525"/>
          </a:xfrm>
        </p:grpSpPr>
        <p:sp>
          <p:nvSpPr>
            <p:cNvPr id="61" name="Google Shape;61;p13"/>
            <p:cNvSpPr/>
            <p:nvPr/>
          </p:nvSpPr>
          <p:spPr>
            <a:xfrm>
              <a:off x="8937950" y="532200"/>
              <a:ext cx="1310100" cy="15258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Montserrat"/>
                  <a:ea typeface="Montserrat"/>
                  <a:cs typeface="Montserrat"/>
                  <a:sym typeface="Montserrat"/>
                </a:rPr>
                <a:t>Q1:</a:t>
              </a:r>
              <a:endParaRPr b="1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8937950" y="2197775"/>
              <a:ext cx="1310100" cy="15258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Montserrat"/>
                  <a:ea typeface="Montserrat"/>
                  <a:cs typeface="Montserrat"/>
                  <a:sym typeface="Montserrat"/>
                </a:rPr>
                <a:t>Q2:</a:t>
              </a:r>
              <a:endParaRPr b="1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8937950" y="3863350"/>
              <a:ext cx="1310100" cy="15258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Montserrat"/>
                  <a:ea typeface="Montserrat"/>
                  <a:cs typeface="Montserrat"/>
                  <a:sym typeface="Montserrat"/>
                </a:rPr>
                <a:t>Q3:</a:t>
              </a:r>
              <a:endParaRPr b="1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8937950" y="5528925"/>
              <a:ext cx="1310100" cy="15258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Montserrat"/>
                  <a:ea typeface="Montserrat"/>
                  <a:cs typeface="Montserrat"/>
                  <a:sym typeface="Montserrat"/>
                </a:rPr>
                <a:t>FINAL:</a:t>
              </a:r>
              <a:endParaRPr b="1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65" name="Google Shape;65;p13"/>
          <p:cNvSpPr/>
          <p:nvPr/>
        </p:nvSpPr>
        <p:spPr>
          <a:xfrm>
            <a:off x="3837300" y="7283400"/>
            <a:ext cx="3017400" cy="2766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DAC7C5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More templates on </a:t>
            </a:r>
            <a:r>
              <a:rPr lang="en" sz="1500" u="sng">
                <a:solidFill>
                  <a:srgbClr val="8E5757"/>
                </a:solidFill>
                <a:latin typeface="Montserrat Medium"/>
                <a:ea typeface="Montserrat Medium"/>
                <a:cs typeface="Montserrat Medium"/>
                <a:sym typeface="Montserrat Medium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r>
              <a:rPr lang="en" sz="1500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 sz="1500">
              <a:solidFill>
                <a:srgbClr val="000000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